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557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407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7389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825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79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479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456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238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5611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71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1668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9BD2-E73F-48BF-A53D-EE614BB2E42D}" type="datetimeFigureOut">
              <a:rPr lang="ko-KR" altLang="en-US" smtClean="0"/>
              <a:t>2011-06-02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00FF-5903-4F82-9DB9-8F9981FC1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38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file6.uf.tistory.com/image/1128E2234BBFEF489B9C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2" y="13645"/>
            <a:ext cx="9156251" cy="686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51" y="13646"/>
            <a:ext cx="9156252" cy="6867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file6.uf.tistory.com/image/1128E2234BBFEF489B9C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2" y="13645"/>
            <a:ext cx="9156251" cy="686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51" y="0"/>
            <a:ext cx="9156252" cy="688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3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file6.uf.tistory.com/image/1128E2234BBFEF489B9C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2" y="13645"/>
            <a:ext cx="9156251" cy="686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52" y="0"/>
            <a:ext cx="9156251" cy="688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file6.uf.tistory.com/image/1128E2234BBFEF489B9C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252" y="13645"/>
            <a:ext cx="9156251" cy="686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52" y="0"/>
            <a:ext cx="9156252" cy="688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pc</dc:creator>
  <cp:lastModifiedBy>pc</cp:lastModifiedBy>
  <cp:revision>6</cp:revision>
  <dcterms:created xsi:type="dcterms:W3CDTF">2011-06-02T04:44:24Z</dcterms:created>
  <dcterms:modified xsi:type="dcterms:W3CDTF">2011-06-02T05:37:12Z</dcterms:modified>
</cp:coreProperties>
</file>