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1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2C34E-3418-4077-AE5C-4A90DC3C5244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58581-000E-4BBE-8F56-26E24E4D298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A3E8C-3E76-4E83-B066-5FF08F0677C1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9EF61-3C1B-4149-960B-D0F79B86E48F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2A84-910D-47A5-A0BF-9F4B680BC89E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CCF14-3DC2-4DC6-9A7C-B91B0A8798A7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2043-65F1-4E1D-828B-3B18A9DD072F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7D39-81C3-48EE-9EEE-FC9E70A688A3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E77F5-0C73-486B-84FE-2F6F623332DE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FAC06-73F3-44FF-8253-16625CDDC2AF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C5269-2F8B-45BE-B005-5DB2777709D5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17B55-BD8C-437B-A395-A3E8A07CDA6D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3DECE-9AA5-42E6-AB2B-5E17231B51FB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4000"/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F995-2B50-428A-B8B2-1BE10654588D}" type="datetime1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05B88-A6FF-43C7-A8F1-9499FEF2A592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슬라이드1.JPG"/>
          <p:cNvPicPr>
            <a:picLocks noChangeAspect="1"/>
          </p:cNvPicPr>
          <p:nvPr/>
        </p:nvPicPr>
        <p:blipFill>
          <a:blip r:embed="rId2"/>
          <a:srcRect t="17708" b="45833"/>
          <a:stretch>
            <a:fillRect/>
          </a:stretch>
        </p:blipFill>
        <p:spPr>
          <a:xfrm>
            <a:off x="0" y="785794"/>
            <a:ext cx="9144000" cy="2500330"/>
          </a:xfrm>
          <a:prstGeom prst="rect">
            <a:avLst/>
          </a:prstGeom>
        </p:spPr>
      </p:pic>
      <p:sp>
        <p:nvSpPr>
          <p:cNvPr id="3" name="슬라이드 번호 개체 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1</a:t>
            </a:fld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643042" y="42860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예배하는 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슬라이드1.JPG"/>
          <p:cNvPicPr>
            <a:picLocks noChangeAspect="1"/>
          </p:cNvPicPr>
          <p:nvPr/>
        </p:nvPicPr>
        <p:blipFill>
          <a:blip r:embed="rId2"/>
          <a:srcRect t="53125" b="9375"/>
          <a:stretch>
            <a:fillRect/>
          </a:stretch>
        </p:blipFill>
        <p:spPr>
          <a:xfrm>
            <a:off x="0" y="1071546"/>
            <a:ext cx="9144000" cy="2571768"/>
          </a:xfrm>
          <a:prstGeom prst="rect">
            <a:avLst/>
          </a:prstGeom>
        </p:spPr>
      </p:pic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05B88-A6FF-43C7-A8F1-9499FEF2A592}" type="slidenum">
              <a:rPr lang="ko-KR" altLang="en-US" smtClean="0"/>
              <a:t>2</a:t>
            </a:fld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</Words>
  <Application>Microsoft Office PowerPoint</Application>
  <PresentationFormat>화면 슬라이드 쇼(4:3)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Company>동일교회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장수정</dc:creator>
  <cp:lastModifiedBy>장수정</cp:lastModifiedBy>
  <cp:revision>2</cp:revision>
  <dcterms:created xsi:type="dcterms:W3CDTF">2009-10-19T06:42:48Z</dcterms:created>
  <dcterms:modified xsi:type="dcterms:W3CDTF">2009-10-19T06:51:46Z</dcterms:modified>
</cp:coreProperties>
</file>