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23642" y="119698"/>
            <a:ext cx="2379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  예배하는 삶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340277"/>
            <a:ext cx="8436167" cy="3017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785794"/>
            <a:ext cx="8436167" cy="301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4500570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67000"/>
                </a:schemeClr>
              </a:gs>
              <a:gs pos="50000">
                <a:schemeClr val="accent2">
                  <a:lumMod val="20000"/>
                  <a:lumOff val="80000"/>
                  <a:alpha val="46000"/>
                </a:schemeClr>
              </a:gs>
              <a:gs pos="100000">
                <a:schemeClr val="accent6">
                  <a:lumMod val="60000"/>
                  <a:lumOff val="40000"/>
                  <a:alpha val="61000"/>
                </a:schemeClr>
              </a:gs>
            </a:gsLst>
            <a:lin ang="5400000" scaled="0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642904"/>
            <a:ext cx="8436167" cy="3017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rcRect b="9848"/>
          <a:stretch>
            <a:fillRect/>
          </a:stretch>
        </p:blipFill>
        <p:spPr>
          <a:xfrm>
            <a:off x="353916" y="857232"/>
            <a:ext cx="8436167" cy="2714644"/>
          </a:xfrm>
          <a:prstGeom prst="rect">
            <a:avLst/>
          </a:prstGeom>
          <a:solidFill>
            <a:schemeClr val="bg1">
              <a:alpha val="45000"/>
            </a:scheme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</Words>
  <Application>Microsoft Office PowerPoint</Application>
  <PresentationFormat>화면 슬라이드 쇼(4:3)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19</cp:revision>
  <dcterms:created xsi:type="dcterms:W3CDTF">2010-06-18T05:58:52Z</dcterms:created>
  <dcterms:modified xsi:type="dcterms:W3CDTF">2010-06-28T07:27:48Z</dcterms:modified>
</cp:coreProperties>
</file>