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3791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예배하는 삶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rcRect t="9471"/>
          <a:stretch>
            <a:fillRect/>
          </a:stretch>
        </p:blipFill>
        <p:spPr>
          <a:xfrm>
            <a:off x="353916" y="1142984"/>
            <a:ext cx="8436167" cy="2731519"/>
          </a:xfrm>
          <a:prstGeom prst="rect">
            <a:avLst/>
          </a:prstGeom>
          <a:solidFill>
            <a:schemeClr val="bg1">
              <a:alpha val="45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2"/>
          <a:srcRect b="11862"/>
          <a:stretch>
            <a:fillRect/>
          </a:stretch>
        </p:blipFill>
        <p:spPr>
          <a:xfrm>
            <a:off x="353916" y="1060767"/>
            <a:ext cx="8436167" cy="2653985"/>
          </a:xfrm>
          <a:prstGeom prst="rect">
            <a:avLst/>
          </a:prstGeom>
          <a:solidFill>
            <a:schemeClr val="bg1">
              <a:alpha val="45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rcRect t="9471"/>
          <a:stretch>
            <a:fillRect/>
          </a:stretch>
        </p:blipFill>
        <p:spPr>
          <a:xfrm>
            <a:off x="353916" y="928670"/>
            <a:ext cx="8436167" cy="2731519"/>
          </a:xfrm>
          <a:prstGeom prst="rect">
            <a:avLst/>
          </a:prstGeom>
          <a:solidFill>
            <a:schemeClr val="bg1">
              <a:alpha val="45000"/>
            </a:schemeClr>
          </a:solidFill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rcRect b="9848"/>
          <a:stretch>
            <a:fillRect/>
          </a:stretch>
        </p:blipFill>
        <p:spPr>
          <a:xfrm>
            <a:off x="353916" y="1071546"/>
            <a:ext cx="8436167" cy="2714644"/>
          </a:xfrm>
          <a:prstGeom prst="rect">
            <a:avLst/>
          </a:prstGeom>
          <a:solidFill>
            <a:schemeClr val="bg1">
              <a:alpha val="45000"/>
            </a:schemeClr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17</cp:revision>
  <dcterms:created xsi:type="dcterms:W3CDTF">2010-06-18T05:58:52Z</dcterms:created>
  <dcterms:modified xsi:type="dcterms:W3CDTF">2010-06-28T07:12:17Z</dcterms:modified>
</cp:coreProperties>
</file>