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FED90-DD29-4D1E-A8BA-3B129AD707B8}" type="datetimeFigureOut">
              <a:rPr lang="ko-KR" altLang="en-US" smtClean="0"/>
              <a:pPr/>
              <a:t>2010-06-28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223642" y="119698"/>
            <a:ext cx="237917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예배하는 삶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8143900" y="6143644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1/2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0" name="그림 9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012" y="423920"/>
            <a:ext cx="8423976" cy="601016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>
          <a:xfrm>
            <a:off x="8143900" y="6143644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8" name="그림 7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012" y="423920"/>
            <a:ext cx="8423976" cy="601016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5</Words>
  <Application>Microsoft Office PowerPoint</Application>
  <PresentationFormat>화면 슬라이드 쇼(4:3)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슬라이드 1</vt:lpstr>
      <vt:lpstr>슬라이드 2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15</cp:revision>
  <dcterms:created xsi:type="dcterms:W3CDTF">2010-06-18T05:58:52Z</dcterms:created>
  <dcterms:modified xsi:type="dcterms:W3CDTF">2010-06-28T07:02:50Z</dcterms:modified>
</cp:coreProperties>
</file>