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8F33B-BE91-4C70-9C9E-7B4869DC7B52}" type="datetimeFigureOut">
              <a:rPr lang="ko-KR" altLang="en-US" smtClean="0"/>
              <a:t>2009-08-25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F7D51-7942-43D5-B272-F6DB7DAA4EA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8F33B-BE91-4C70-9C9E-7B4869DC7B52}" type="datetimeFigureOut">
              <a:rPr lang="ko-KR" altLang="en-US" smtClean="0"/>
              <a:t>2009-08-25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F7D51-7942-43D5-B272-F6DB7DAA4EA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8F33B-BE91-4C70-9C9E-7B4869DC7B52}" type="datetimeFigureOut">
              <a:rPr lang="ko-KR" altLang="en-US" smtClean="0"/>
              <a:t>2009-08-25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F7D51-7942-43D5-B272-F6DB7DAA4EA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8F33B-BE91-4C70-9C9E-7B4869DC7B52}" type="datetimeFigureOut">
              <a:rPr lang="ko-KR" altLang="en-US" smtClean="0"/>
              <a:t>2009-08-25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F7D51-7942-43D5-B272-F6DB7DAA4EA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8F33B-BE91-4C70-9C9E-7B4869DC7B52}" type="datetimeFigureOut">
              <a:rPr lang="ko-KR" altLang="en-US" smtClean="0"/>
              <a:t>2009-08-25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F7D51-7942-43D5-B272-F6DB7DAA4EA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8F33B-BE91-4C70-9C9E-7B4869DC7B52}" type="datetimeFigureOut">
              <a:rPr lang="ko-KR" altLang="en-US" smtClean="0"/>
              <a:t>2009-08-25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F7D51-7942-43D5-B272-F6DB7DAA4EA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8F33B-BE91-4C70-9C9E-7B4869DC7B52}" type="datetimeFigureOut">
              <a:rPr lang="ko-KR" altLang="en-US" smtClean="0"/>
              <a:t>2009-08-25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F7D51-7942-43D5-B272-F6DB7DAA4EA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8F33B-BE91-4C70-9C9E-7B4869DC7B52}" type="datetimeFigureOut">
              <a:rPr lang="ko-KR" altLang="en-US" smtClean="0"/>
              <a:t>2009-08-25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F7D51-7942-43D5-B272-F6DB7DAA4EA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8F33B-BE91-4C70-9C9E-7B4869DC7B52}" type="datetimeFigureOut">
              <a:rPr lang="ko-KR" altLang="en-US" smtClean="0"/>
              <a:t>2009-08-25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F7D51-7942-43D5-B272-F6DB7DAA4EA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8F33B-BE91-4C70-9C9E-7B4869DC7B52}" type="datetimeFigureOut">
              <a:rPr lang="ko-KR" altLang="en-US" smtClean="0"/>
              <a:t>2009-08-25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F7D51-7942-43D5-B272-F6DB7DAA4EA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8F33B-BE91-4C70-9C9E-7B4869DC7B52}" type="datetimeFigureOut">
              <a:rPr lang="ko-KR" altLang="en-US" smtClean="0"/>
              <a:t>2009-08-25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F7D51-7942-43D5-B272-F6DB7DAA4EA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8F33B-BE91-4C70-9C9E-7B4869DC7B52}" type="datetimeFigureOut">
              <a:rPr lang="ko-KR" altLang="en-US" smtClean="0"/>
              <a:t>2009-08-25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F7D51-7942-43D5-B272-F6DB7DAA4EA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화면 슬라이드 쇼(4:3)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2009-08-25T08:33:12Z</dcterms:created>
  <dcterms:modified xsi:type="dcterms:W3CDTF">2009-08-25T08:34:05Z</dcterms:modified>
</cp:coreProperties>
</file>