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6" r:id="rId4"/>
    <p:sldId id="268" r:id="rId5"/>
    <p:sldId id="269" r:id="rId6"/>
    <p:sldId id="270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72ACC-D19A-4397-8E11-8EE8182365E1}" type="datetimeFigureOut">
              <a:rPr lang="ko-KR" altLang="en-US" smtClean="0"/>
              <a:pPr/>
              <a:t>2011-06-14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9035-F16D-414E-B991-D61C60154C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035363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72ACC-D19A-4397-8E11-8EE8182365E1}" type="datetimeFigureOut">
              <a:rPr lang="ko-KR" altLang="en-US" smtClean="0"/>
              <a:pPr/>
              <a:t>2011-06-14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9035-F16D-414E-B991-D61C60154C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308939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72ACC-D19A-4397-8E11-8EE8182365E1}" type="datetimeFigureOut">
              <a:rPr lang="ko-KR" altLang="en-US" smtClean="0"/>
              <a:pPr/>
              <a:t>2011-06-14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9035-F16D-414E-B991-D61C60154C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912891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72ACC-D19A-4397-8E11-8EE8182365E1}" type="datetimeFigureOut">
              <a:rPr lang="ko-KR" altLang="en-US" smtClean="0"/>
              <a:pPr/>
              <a:t>2011-06-14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9035-F16D-414E-B991-D61C60154C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74890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72ACC-D19A-4397-8E11-8EE8182365E1}" type="datetimeFigureOut">
              <a:rPr lang="ko-KR" altLang="en-US" smtClean="0"/>
              <a:pPr/>
              <a:t>2011-06-14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9035-F16D-414E-B991-D61C60154C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15016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72ACC-D19A-4397-8E11-8EE8182365E1}" type="datetimeFigureOut">
              <a:rPr lang="ko-KR" altLang="en-US" smtClean="0"/>
              <a:pPr/>
              <a:t>2011-06-14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9035-F16D-414E-B991-D61C60154C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87645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72ACC-D19A-4397-8E11-8EE8182365E1}" type="datetimeFigureOut">
              <a:rPr lang="ko-KR" altLang="en-US" smtClean="0"/>
              <a:pPr/>
              <a:t>2011-06-14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9035-F16D-414E-B991-D61C60154C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954436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72ACC-D19A-4397-8E11-8EE8182365E1}" type="datetimeFigureOut">
              <a:rPr lang="ko-KR" altLang="en-US" smtClean="0"/>
              <a:pPr/>
              <a:t>2011-06-14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9035-F16D-414E-B991-D61C60154C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921363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72ACC-D19A-4397-8E11-8EE8182365E1}" type="datetimeFigureOut">
              <a:rPr lang="ko-KR" altLang="en-US" smtClean="0"/>
              <a:pPr/>
              <a:t>2011-06-14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9035-F16D-414E-B991-D61C60154C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822316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72ACC-D19A-4397-8E11-8EE8182365E1}" type="datetimeFigureOut">
              <a:rPr lang="ko-KR" altLang="en-US" smtClean="0"/>
              <a:pPr/>
              <a:t>2011-06-14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9035-F16D-414E-B991-D61C60154C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87277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72ACC-D19A-4397-8E11-8EE8182365E1}" type="datetimeFigureOut">
              <a:rPr lang="ko-KR" altLang="en-US" smtClean="0"/>
              <a:pPr/>
              <a:t>2011-06-14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9035-F16D-414E-B991-D61C60154C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378813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72ACC-D19A-4397-8E11-8EE8182365E1}" type="datetimeFigureOut">
              <a:rPr lang="ko-KR" altLang="en-US" smtClean="0"/>
              <a:pPr/>
              <a:t>2011-06-14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89035-F16D-414E-B991-D61C60154C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564670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cfile299.uf.daum.net/image/15038F0D49D2DE5C49BBB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6402" y="335535"/>
            <a:ext cx="7991196" cy="6186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3077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cfile299.uf.daum.net/image/15038F0D49D2DE5C49BBB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439" y="954228"/>
            <a:ext cx="8497122" cy="4949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458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cfile299.uf.daum.net/image/15038F0D49D2DE5C49BBB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7158" y="714356"/>
            <a:ext cx="8350830" cy="5187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5968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4" name="Picture 6" descr="http://cfile299.uf.daum.net/image/15038F0D49D2DE5C49BBB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5720" y="1000108"/>
            <a:ext cx="8527600" cy="49007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cfile299.uf.daum.net/image/15038F0D49D2DE5C49BBB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7158" y="714356"/>
            <a:ext cx="8350830" cy="5187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5968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4" name="Picture 6" descr="http://cfile299.uf.daum.net/image/15038F0D49D2DE5C49BBB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5720" y="1000108"/>
            <a:ext cx="8527600" cy="49007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0</Words>
  <Application>Microsoft Office PowerPoint</Application>
  <PresentationFormat>화면 슬라이드 쇼(4:3)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pc</dc:creator>
  <cp:lastModifiedBy>user</cp:lastModifiedBy>
  <cp:revision>6</cp:revision>
  <dcterms:created xsi:type="dcterms:W3CDTF">2011-06-14T07:17:05Z</dcterms:created>
  <dcterms:modified xsi:type="dcterms:W3CDTF">2011-06-14T11:05:12Z</dcterms:modified>
</cp:coreProperties>
</file>