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66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2ACC-D19A-4397-8E11-8EE8182365E1}" type="datetimeFigureOut">
              <a:rPr lang="ko-KR" altLang="en-US" smtClean="0"/>
              <a:pPr/>
              <a:t>2011-06-14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035-F16D-414E-B991-D61C60154C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35363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2ACC-D19A-4397-8E11-8EE8182365E1}" type="datetimeFigureOut">
              <a:rPr lang="ko-KR" altLang="en-US" smtClean="0"/>
              <a:pPr/>
              <a:t>2011-06-14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035-F16D-414E-B991-D61C60154C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30893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2ACC-D19A-4397-8E11-8EE8182365E1}" type="datetimeFigureOut">
              <a:rPr lang="ko-KR" altLang="en-US" smtClean="0"/>
              <a:pPr/>
              <a:t>2011-06-14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035-F16D-414E-B991-D61C60154C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12891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2ACC-D19A-4397-8E11-8EE8182365E1}" type="datetimeFigureOut">
              <a:rPr lang="ko-KR" altLang="en-US" smtClean="0"/>
              <a:pPr/>
              <a:t>2011-06-14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035-F16D-414E-B991-D61C60154C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74890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2ACC-D19A-4397-8E11-8EE8182365E1}" type="datetimeFigureOut">
              <a:rPr lang="ko-KR" altLang="en-US" smtClean="0"/>
              <a:pPr/>
              <a:t>2011-06-14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035-F16D-414E-B991-D61C60154C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1501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2ACC-D19A-4397-8E11-8EE8182365E1}" type="datetimeFigureOut">
              <a:rPr lang="ko-KR" altLang="en-US" smtClean="0"/>
              <a:pPr/>
              <a:t>2011-06-14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035-F16D-414E-B991-D61C60154C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7645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2ACC-D19A-4397-8E11-8EE8182365E1}" type="datetimeFigureOut">
              <a:rPr lang="ko-KR" altLang="en-US" smtClean="0"/>
              <a:pPr/>
              <a:t>2011-06-14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035-F16D-414E-B991-D61C60154C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95443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2ACC-D19A-4397-8E11-8EE8182365E1}" type="datetimeFigureOut">
              <a:rPr lang="ko-KR" altLang="en-US" smtClean="0"/>
              <a:pPr/>
              <a:t>2011-06-14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035-F16D-414E-B991-D61C60154C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92136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2ACC-D19A-4397-8E11-8EE8182365E1}" type="datetimeFigureOut">
              <a:rPr lang="ko-KR" altLang="en-US" smtClean="0"/>
              <a:pPr/>
              <a:t>2011-06-14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035-F16D-414E-B991-D61C60154C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82231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2ACC-D19A-4397-8E11-8EE8182365E1}" type="datetimeFigureOut">
              <a:rPr lang="ko-KR" altLang="en-US" smtClean="0"/>
              <a:pPr/>
              <a:t>2011-06-14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035-F16D-414E-B991-D61C60154C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8727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2ACC-D19A-4397-8E11-8EE8182365E1}" type="datetimeFigureOut">
              <a:rPr lang="ko-KR" altLang="en-US" smtClean="0"/>
              <a:pPr/>
              <a:t>2011-06-14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89035-F16D-414E-B991-D61C60154C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378813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72ACC-D19A-4397-8E11-8EE8182365E1}" type="datetimeFigureOut">
              <a:rPr lang="ko-KR" altLang="en-US" smtClean="0"/>
              <a:pPr/>
              <a:t>2011-06-14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89035-F16D-414E-B991-D61C60154C4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6467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file299.uf.daum.net/image/15038F0D49D2DE5C49BB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402" y="335535"/>
            <a:ext cx="7991196" cy="618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07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file299.uf.daum.net/image/15038F0D49D2DE5C49BB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439" y="954228"/>
            <a:ext cx="8497122" cy="4949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458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file299.uf.daum.net/image/15038F0D49D2DE5C49BB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58" y="714356"/>
            <a:ext cx="8350830" cy="518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96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http://cfile299.uf.daum.net/image/15038F0D49D2DE5C49BB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1000108"/>
            <a:ext cx="8527600" cy="4900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file299.uf.daum.net/image/15038F0D49D2DE5C49BB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7158" y="714356"/>
            <a:ext cx="8350830" cy="5187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596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4" name="Picture 6" descr="http://cfile299.uf.daum.net/image/15038F0D49D2DE5C49BBB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20" y="1000108"/>
            <a:ext cx="8527600" cy="4900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화면 슬라이드 쇼(4:3)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pc</dc:creator>
  <cp:lastModifiedBy>user</cp:lastModifiedBy>
  <cp:revision>6</cp:revision>
  <dcterms:created xsi:type="dcterms:W3CDTF">2011-06-14T07:17:05Z</dcterms:created>
  <dcterms:modified xsi:type="dcterms:W3CDTF">2011-06-14T11:05:12Z</dcterms:modified>
</cp:coreProperties>
</file>