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D85A-86FD-41A5-B6F4-D67A96999A8A}" type="datetimeFigureOut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4109-2173-4E8B-9245-D0B4D88A86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D85A-86FD-41A5-B6F4-D67A96999A8A}" type="datetimeFigureOut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4109-2173-4E8B-9245-D0B4D88A86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D85A-86FD-41A5-B6F4-D67A96999A8A}" type="datetimeFigureOut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4109-2173-4E8B-9245-D0B4D88A86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D85A-86FD-41A5-B6F4-D67A96999A8A}" type="datetimeFigureOut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4109-2173-4E8B-9245-D0B4D88A86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D85A-86FD-41A5-B6F4-D67A96999A8A}" type="datetimeFigureOut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4109-2173-4E8B-9245-D0B4D88A86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D85A-86FD-41A5-B6F4-D67A96999A8A}" type="datetimeFigureOut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4109-2173-4E8B-9245-D0B4D88A86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D85A-86FD-41A5-B6F4-D67A96999A8A}" type="datetimeFigureOut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4109-2173-4E8B-9245-D0B4D88A86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D85A-86FD-41A5-B6F4-D67A96999A8A}" type="datetimeFigureOut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4109-2173-4E8B-9245-D0B4D88A86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D85A-86FD-41A5-B6F4-D67A96999A8A}" type="datetimeFigureOut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4109-2173-4E8B-9245-D0B4D88A86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D85A-86FD-41A5-B6F4-D67A96999A8A}" type="datetimeFigureOut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4109-2173-4E8B-9245-D0B4D88A86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AD85A-86FD-41A5-B6F4-D67A96999A8A}" type="datetimeFigureOut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74109-2173-4E8B-9245-D0B4D88A86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AD85A-86FD-41A5-B6F4-D67A96999A8A}" type="datetimeFigureOut">
              <a:rPr lang="ko-KR" altLang="en-US" smtClean="0"/>
              <a:t>2009-10-19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74109-2173-4E8B-9245-D0B4D88A8650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714348" y="425215"/>
            <a:ext cx="263565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영원한 말씀</a:t>
            </a:r>
            <a:endParaRPr lang="en-US" altLang="ko-KR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7961673" y="5929330"/>
            <a:ext cx="7537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1/6</a:t>
            </a:r>
          </a:p>
        </p:txBody>
      </p:sp>
      <p:pic>
        <p:nvPicPr>
          <p:cNvPr id="10" name="그림 9" descr="영원한 말씀1.png"/>
          <p:cNvPicPr>
            <a:picLocks noChangeAspect="1"/>
          </p:cNvPicPr>
          <p:nvPr/>
        </p:nvPicPr>
        <p:blipFill>
          <a:blip r:embed="rId2"/>
          <a:srcRect l="1562" t="7181" r="1562" b="32483"/>
          <a:stretch>
            <a:fillRect/>
          </a:stretch>
        </p:blipFill>
        <p:spPr>
          <a:xfrm>
            <a:off x="428596" y="1142984"/>
            <a:ext cx="8286808" cy="2786082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영원한 말씀2.png"/>
          <p:cNvPicPr>
            <a:picLocks noChangeAspect="1"/>
          </p:cNvPicPr>
          <p:nvPr/>
        </p:nvPicPr>
        <p:blipFill>
          <a:blip r:embed="rId2"/>
          <a:srcRect l="1562" t="7181" r="1562" b="32483"/>
          <a:stretch>
            <a:fillRect/>
          </a:stretch>
        </p:blipFill>
        <p:spPr>
          <a:xfrm>
            <a:off x="428596" y="1142984"/>
            <a:ext cx="8286808" cy="2786082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  <p:sp>
        <p:nvSpPr>
          <p:cNvPr id="8" name="직사각형 7"/>
          <p:cNvSpPr/>
          <p:nvPr/>
        </p:nvSpPr>
        <p:spPr>
          <a:xfrm>
            <a:off x="7961673" y="5929330"/>
            <a:ext cx="7537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2/6</a:t>
            </a:r>
          </a:p>
        </p:txBody>
      </p:sp>
      <p:sp>
        <p:nvSpPr>
          <p:cNvPr id="9" name="직사각형 8"/>
          <p:cNvSpPr/>
          <p:nvPr/>
        </p:nvSpPr>
        <p:spPr>
          <a:xfrm>
            <a:off x="5922795" y="5929330"/>
            <a:ext cx="179247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Y엽서M" pitchFamily="18" charset="-127"/>
                <a:ea typeface="HY엽서M" pitchFamily="18" charset="-127"/>
              </a:rPr>
              <a:t>영원한 말씀</a:t>
            </a:r>
            <a:endParaRPr lang="en-US" altLang="ko-KR" sz="2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HY엽서M" pitchFamily="18" charset="-127"/>
              <a:ea typeface="HY엽서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영원한 말씀3.png"/>
          <p:cNvPicPr>
            <a:picLocks noChangeAspect="1"/>
          </p:cNvPicPr>
          <p:nvPr/>
        </p:nvPicPr>
        <p:blipFill>
          <a:blip r:embed="rId2"/>
          <a:srcRect l="1562" t="7181" r="1562" b="32483"/>
          <a:stretch>
            <a:fillRect/>
          </a:stretch>
        </p:blipFill>
        <p:spPr>
          <a:xfrm>
            <a:off x="428596" y="1142984"/>
            <a:ext cx="8286808" cy="2786082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  <p:sp>
        <p:nvSpPr>
          <p:cNvPr id="9" name="직사각형 8"/>
          <p:cNvSpPr/>
          <p:nvPr/>
        </p:nvSpPr>
        <p:spPr>
          <a:xfrm>
            <a:off x="7961673" y="5929330"/>
            <a:ext cx="7537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3/6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5922795" y="5929330"/>
            <a:ext cx="179247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Y엽서M" pitchFamily="18" charset="-127"/>
                <a:ea typeface="HY엽서M" pitchFamily="18" charset="-127"/>
              </a:rPr>
              <a:t>영원한 말씀</a:t>
            </a:r>
            <a:endParaRPr lang="en-US" altLang="ko-KR" sz="2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HY엽서M" pitchFamily="18" charset="-127"/>
              <a:ea typeface="HY엽서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영원한 말씀4.png"/>
          <p:cNvPicPr>
            <a:picLocks noChangeAspect="1"/>
          </p:cNvPicPr>
          <p:nvPr/>
        </p:nvPicPr>
        <p:blipFill>
          <a:blip r:embed="rId2"/>
          <a:srcRect l="1562" t="7181" r="1562" b="63624"/>
          <a:stretch>
            <a:fillRect/>
          </a:stretch>
        </p:blipFill>
        <p:spPr>
          <a:xfrm>
            <a:off x="428596" y="1142984"/>
            <a:ext cx="8286808" cy="1643074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  <p:sp>
        <p:nvSpPr>
          <p:cNvPr id="8" name="직사각형 7"/>
          <p:cNvSpPr/>
          <p:nvPr/>
        </p:nvSpPr>
        <p:spPr>
          <a:xfrm>
            <a:off x="7961673" y="5929330"/>
            <a:ext cx="7537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4/6</a:t>
            </a:r>
          </a:p>
        </p:txBody>
      </p:sp>
      <p:sp>
        <p:nvSpPr>
          <p:cNvPr id="9" name="직사각형 8"/>
          <p:cNvSpPr/>
          <p:nvPr/>
        </p:nvSpPr>
        <p:spPr>
          <a:xfrm>
            <a:off x="5922795" y="5929330"/>
            <a:ext cx="179247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Y엽서M" pitchFamily="18" charset="-127"/>
                <a:ea typeface="HY엽서M" pitchFamily="18" charset="-127"/>
              </a:rPr>
              <a:t>영원한 말씀</a:t>
            </a:r>
            <a:endParaRPr lang="en-US" altLang="ko-KR" sz="2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HY엽서M" pitchFamily="18" charset="-127"/>
              <a:ea typeface="HY엽서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영원한 말씀5.png"/>
          <p:cNvPicPr>
            <a:picLocks noChangeAspect="1"/>
          </p:cNvPicPr>
          <p:nvPr/>
        </p:nvPicPr>
        <p:blipFill>
          <a:blip r:embed="rId2"/>
          <a:srcRect l="1562" t="7264" r="1562" b="31684"/>
          <a:stretch>
            <a:fillRect/>
          </a:stretch>
        </p:blipFill>
        <p:spPr>
          <a:xfrm>
            <a:off x="428596" y="1214422"/>
            <a:ext cx="8286808" cy="2714644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  <p:sp>
        <p:nvSpPr>
          <p:cNvPr id="8" name="직사각형 7"/>
          <p:cNvSpPr/>
          <p:nvPr/>
        </p:nvSpPr>
        <p:spPr>
          <a:xfrm>
            <a:off x="7961673" y="5929330"/>
            <a:ext cx="7537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5/6</a:t>
            </a:r>
          </a:p>
        </p:txBody>
      </p:sp>
      <p:sp>
        <p:nvSpPr>
          <p:cNvPr id="9" name="직사각형 8"/>
          <p:cNvSpPr/>
          <p:nvPr/>
        </p:nvSpPr>
        <p:spPr>
          <a:xfrm>
            <a:off x="5922795" y="5929330"/>
            <a:ext cx="179247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Y엽서M" pitchFamily="18" charset="-127"/>
                <a:ea typeface="HY엽서M" pitchFamily="18" charset="-127"/>
              </a:rPr>
              <a:t>영원한 말씀</a:t>
            </a:r>
            <a:endParaRPr lang="en-US" altLang="ko-KR" sz="2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HY엽서M" pitchFamily="18" charset="-127"/>
              <a:ea typeface="HY엽서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영원한 말씀6.png"/>
          <p:cNvPicPr>
            <a:picLocks noChangeAspect="1"/>
          </p:cNvPicPr>
          <p:nvPr/>
        </p:nvPicPr>
        <p:blipFill>
          <a:blip r:embed="rId2"/>
          <a:srcRect l="1562" t="7264" r="1562" b="31684"/>
          <a:stretch>
            <a:fillRect/>
          </a:stretch>
        </p:blipFill>
        <p:spPr>
          <a:xfrm>
            <a:off x="428596" y="1214422"/>
            <a:ext cx="8286808" cy="2714644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  <p:sp>
        <p:nvSpPr>
          <p:cNvPr id="8" name="직사각형 7"/>
          <p:cNvSpPr/>
          <p:nvPr/>
        </p:nvSpPr>
        <p:spPr>
          <a:xfrm>
            <a:off x="7961673" y="5929330"/>
            <a:ext cx="75373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6/6</a:t>
            </a:r>
          </a:p>
        </p:txBody>
      </p:sp>
      <p:sp>
        <p:nvSpPr>
          <p:cNvPr id="9" name="직사각형 8"/>
          <p:cNvSpPr/>
          <p:nvPr/>
        </p:nvSpPr>
        <p:spPr>
          <a:xfrm>
            <a:off x="5922795" y="5929330"/>
            <a:ext cx="179247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HY엽서M" pitchFamily="18" charset="-127"/>
                <a:ea typeface="HY엽서M" pitchFamily="18" charset="-127"/>
              </a:rPr>
              <a:t>영원한 말씀</a:t>
            </a:r>
            <a:endParaRPr lang="en-US" altLang="ko-KR" sz="2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HY엽서M" pitchFamily="18" charset="-127"/>
              <a:ea typeface="HY엽서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18</Words>
  <Application>Microsoft Office PowerPoint</Application>
  <PresentationFormat>화면 슬라이드 쇼(4:3)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행복한na</dc:creator>
  <cp:lastModifiedBy>행복한na</cp:lastModifiedBy>
  <cp:revision>7</cp:revision>
  <dcterms:created xsi:type="dcterms:W3CDTF">2009-10-19T09:31:23Z</dcterms:created>
  <dcterms:modified xsi:type="dcterms:W3CDTF">2009-10-19T10:56:52Z</dcterms:modified>
</cp:coreProperties>
</file>