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C4F69-9193-48FA-A0F6-3B6C8EB63DE6}" type="datetimeFigureOut">
              <a:rPr lang="ko-KR" altLang="en-US" smtClean="0"/>
              <a:pPr/>
              <a:t>2010-02-22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23B74-8EAC-47E1-9CBC-C5FAA516D0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C4F69-9193-48FA-A0F6-3B6C8EB63DE6}" type="datetimeFigureOut">
              <a:rPr lang="ko-KR" altLang="en-US" smtClean="0"/>
              <a:pPr/>
              <a:t>2010-02-22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23B74-8EAC-47E1-9CBC-C5FAA516D0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C4F69-9193-48FA-A0F6-3B6C8EB63DE6}" type="datetimeFigureOut">
              <a:rPr lang="ko-KR" altLang="en-US" smtClean="0"/>
              <a:pPr/>
              <a:t>2010-02-22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23B74-8EAC-47E1-9CBC-C5FAA516D0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C4F69-9193-48FA-A0F6-3B6C8EB63DE6}" type="datetimeFigureOut">
              <a:rPr lang="ko-KR" altLang="en-US" smtClean="0"/>
              <a:pPr/>
              <a:t>2010-02-22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23B74-8EAC-47E1-9CBC-C5FAA516D0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C4F69-9193-48FA-A0F6-3B6C8EB63DE6}" type="datetimeFigureOut">
              <a:rPr lang="ko-KR" altLang="en-US" smtClean="0"/>
              <a:pPr/>
              <a:t>2010-02-22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23B74-8EAC-47E1-9CBC-C5FAA516D0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C4F69-9193-48FA-A0F6-3B6C8EB63DE6}" type="datetimeFigureOut">
              <a:rPr lang="ko-KR" altLang="en-US" smtClean="0"/>
              <a:pPr/>
              <a:t>2010-02-22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23B74-8EAC-47E1-9CBC-C5FAA516D0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C4F69-9193-48FA-A0F6-3B6C8EB63DE6}" type="datetimeFigureOut">
              <a:rPr lang="ko-KR" altLang="en-US" smtClean="0"/>
              <a:pPr/>
              <a:t>2010-02-22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23B74-8EAC-47E1-9CBC-C5FAA516D0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C4F69-9193-48FA-A0F6-3B6C8EB63DE6}" type="datetimeFigureOut">
              <a:rPr lang="ko-KR" altLang="en-US" smtClean="0"/>
              <a:pPr/>
              <a:t>2010-02-22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23B74-8EAC-47E1-9CBC-C5FAA516D0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C4F69-9193-48FA-A0F6-3B6C8EB63DE6}" type="datetimeFigureOut">
              <a:rPr lang="ko-KR" altLang="en-US" smtClean="0"/>
              <a:pPr/>
              <a:t>2010-02-22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23B74-8EAC-47E1-9CBC-C5FAA516D0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C4F69-9193-48FA-A0F6-3B6C8EB63DE6}" type="datetimeFigureOut">
              <a:rPr lang="ko-KR" altLang="en-US" smtClean="0"/>
              <a:pPr/>
              <a:t>2010-02-22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23B74-8EAC-47E1-9CBC-C5FAA516D0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C4F69-9193-48FA-A0F6-3B6C8EB63DE6}" type="datetimeFigureOut">
              <a:rPr lang="ko-KR" altLang="en-US" smtClean="0"/>
              <a:pPr/>
              <a:t>2010-02-22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23B74-8EAC-47E1-9CBC-C5FAA516D0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C4F69-9193-48FA-A0F6-3B6C8EB63DE6}" type="datetimeFigureOut">
              <a:rPr lang="ko-KR" altLang="en-US" smtClean="0"/>
              <a:pPr/>
              <a:t>2010-02-22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23B74-8EAC-47E1-9CBC-C5FAA516D0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 descr="그림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7863"/>
            <a:ext cx="9144000" cy="3106889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8072462" y="142852"/>
            <a:ext cx="59022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r>
              <a:rPr lang="ko-KR" alt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절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8143900" y="6215082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1/10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42844" y="0"/>
            <a:ext cx="210666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2800" b="1" cap="all" spc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영문밖의</a:t>
            </a:r>
            <a:r>
              <a:rPr lang="ko-KR" alt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길</a:t>
            </a:r>
            <a:endParaRPr lang="en-US" altLang="ko-KR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14546" y="6500834"/>
            <a:ext cx="4286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</a:rPr>
              <a:t>1</a:t>
            </a:r>
            <a:r>
              <a:rPr lang="ko-KR" altLang="en-US" sz="1400" dirty="0" smtClean="0">
                <a:solidFill>
                  <a:schemeClr val="bg1"/>
                </a:solidFill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</a:rPr>
              <a:t>-1    2</a:t>
            </a:r>
            <a:r>
              <a:rPr lang="ko-KR" altLang="en-US" sz="1400" dirty="0" smtClean="0">
                <a:solidFill>
                  <a:schemeClr val="bg1"/>
                </a:solidFill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</a:rPr>
              <a:t>-3    3</a:t>
            </a:r>
            <a:r>
              <a:rPr lang="ko-KR" altLang="en-US" sz="1400" dirty="0" smtClean="0">
                <a:solidFill>
                  <a:schemeClr val="bg1"/>
                </a:solidFill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</a:rPr>
              <a:t>-5    4</a:t>
            </a:r>
            <a:r>
              <a:rPr lang="ko-KR" altLang="en-US" sz="1400" dirty="0" smtClean="0">
                <a:solidFill>
                  <a:schemeClr val="bg1"/>
                </a:solidFill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</a:rPr>
              <a:t>-7     5</a:t>
            </a:r>
            <a:r>
              <a:rPr lang="ko-KR" altLang="en-US" sz="1400" dirty="0" smtClean="0">
                <a:solidFill>
                  <a:schemeClr val="bg1"/>
                </a:solidFill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</a:rPr>
              <a:t>-9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8143900" y="6215082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10/10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5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1546"/>
            <a:ext cx="9144000" cy="30337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550223"/>
            <a:ext cx="4286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1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-1    2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-3    3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-5    4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-7     5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-9 </a:t>
            </a:r>
            <a:endParaRPr lang="ko-KR" alt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그림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32"/>
            <a:ext cx="9144000" cy="3033785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8143900" y="6215082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/10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29058" y="6550223"/>
            <a:ext cx="4286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</a:rPr>
              <a:t>1</a:t>
            </a:r>
            <a:r>
              <a:rPr lang="ko-KR" altLang="en-US" sz="1400" dirty="0" smtClean="0">
                <a:solidFill>
                  <a:schemeClr val="bg1"/>
                </a:solidFill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</a:rPr>
              <a:t>-1    2</a:t>
            </a:r>
            <a:r>
              <a:rPr lang="ko-KR" altLang="en-US" sz="1400" dirty="0" smtClean="0">
                <a:solidFill>
                  <a:schemeClr val="bg1"/>
                </a:solidFill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</a:rPr>
              <a:t>-3    3</a:t>
            </a:r>
            <a:r>
              <a:rPr lang="ko-KR" altLang="en-US" sz="1400" dirty="0" smtClean="0">
                <a:solidFill>
                  <a:schemeClr val="bg1"/>
                </a:solidFill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</a:rPr>
              <a:t>-5    4</a:t>
            </a:r>
            <a:r>
              <a:rPr lang="ko-KR" altLang="en-US" sz="1400" dirty="0" smtClean="0">
                <a:solidFill>
                  <a:schemeClr val="bg1"/>
                </a:solidFill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</a:rPr>
              <a:t>-7     5</a:t>
            </a:r>
            <a:r>
              <a:rPr lang="ko-KR" altLang="en-US" sz="1400" dirty="0" smtClean="0">
                <a:solidFill>
                  <a:schemeClr val="bg1"/>
                </a:solidFill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</a:rPr>
              <a:t>-9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8143900" y="6215082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3/10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그림 6" descr="그림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0042"/>
            <a:ext cx="9144000" cy="3064021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8072462" y="142852"/>
            <a:ext cx="59022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ko-KR" alt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절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6429396"/>
            <a:ext cx="4286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</a:rPr>
              <a:t>1</a:t>
            </a:r>
            <a:r>
              <a:rPr lang="ko-KR" altLang="en-US" sz="1400" dirty="0" smtClean="0">
                <a:solidFill>
                  <a:schemeClr val="bg1"/>
                </a:solidFill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</a:rPr>
              <a:t>-1    2</a:t>
            </a:r>
            <a:r>
              <a:rPr lang="ko-KR" altLang="en-US" sz="1400" dirty="0" smtClean="0">
                <a:solidFill>
                  <a:schemeClr val="bg1"/>
                </a:solidFill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</a:rPr>
              <a:t>-3    3</a:t>
            </a:r>
            <a:r>
              <a:rPr lang="ko-KR" altLang="en-US" sz="1400" dirty="0" smtClean="0">
                <a:solidFill>
                  <a:schemeClr val="bg1"/>
                </a:solidFill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</a:rPr>
              <a:t>-5    4</a:t>
            </a:r>
            <a:r>
              <a:rPr lang="ko-KR" altLang="en-US" sz="1400" dirty="0" smtClean="0">
                <a:solidFill>
                  <a:schemeClr val="bg1"/>
                </a:solidFill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</a:rPr>
              <a:t>-7     5</a:t>
            </a:r>
            <a:r>
              <a:rPr lang="ko-KR" altLang="en-US" sz="1400" dirty="0" smtClean="0">
                <a:solidFill>
                  <a:schemeClr val="bg1"/>
                </a:solidFill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</a:rPr>
              <a:t>-9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8143900" y="6357958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/10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0108"/>
            <a:ext cx="9144000" cy="3086403"/>
          </a:xfrm>
          <a:prstGeom prst="rect">
            <a:avLst/>
          </a:prstGeom>
        </p:spPr>
      </p:pic>
      <p:pic>
        <p:nvPicPr>
          <p:cNvPr id="5" name="그림 4" descr="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04" y="4500570"/>
            <a:ext cx="2426508" cy="22145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14546" y="6500834"/>
            <a:ext cx="4286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1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-1    2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-3    3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-5    4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-7     5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-9 </a:t>
            </a:r>
            <a:endParaRPr lang="ko-KR" alt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8143900" y="6215082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/10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3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4356"/>
            <a:ext cx="9144000" cy="3155196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8072462" y="142852"/>
            <a:ext cx="59022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ko-KR" alt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절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4546" y="6500834"/>
            <a:ext cx="4286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</a:rPr>
              <a:t>1</a:t>
            </a:r>
            <a:r>
              <a:rPr lang="ko-KR" altLang="en-US" sz="1400" dirty="0" smtClean="0">
                <a:solidFill>
                  <a:schemeClr val="bg1"/>
                </a:solidFill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</a:rPr>
              <a:t>-1    2</a:t>
            </a:r>
            <a:r>
              <a:rPr lang="ko-KR" altLang="en-US" sz="1400" dirty="0" smtClean="0">
                <a:solidFill>
                  <a:schemeClr val="bg1"/>
                </a:solidFill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</a:rPr>
              <a:t>-3    3</a:t>
            </a:r>
            <a:r>
              <a:rPr lang="ko-KR" altLang="en-US" sz="1400" dirty="0" smtClean="0">
                <a:solidFill>
                  <a:schemeClr val="bg1"/>
                </a:solidFill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</a:rPr>
              <a:t>-5    4</a:t>
            </a:r>
            <a:r>
              <a:rPr lang="ko-KR" altLang="en-US" sz="1400" dirty="0" smtClean="0">
                <a:solidFill>
                  <a:schemeClr val="bg1"/>
                </a:solidFill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</a:rPr>
              <a:t>-7     5</a:t>
            </a:r>
            <a:r>
              <a:rPr lang="ko-KR" altLang="en-US" sz="1400" dirty="0" smtClean="0">
                <a:solidFill>
                  <a:schemeClr val="bg1"/>
                </a:solidFill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</a:rPr>
              <a:t>-9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8143900" y="6215082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/10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3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32"/>
            <a:ext cx="9144000" cy="31007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14546" y="6500834"/>
            <a:ext cx="4286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</a:rPr>
              <a:t>1</a:t>
            </a:r>
            <a:r>
              <a:rPr lang="ko-KR" altLang="en-US" sz="1400" dirty="0" smtClean="0">
                <a:solidFill>
                  <a:schemeClr val="bg1"/>
                </a:solidFill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</a:rPr>
              <a:t>-1    2</a:t>
            </a:r>
            <a:r>
              <a:rPr lang="ko-KR" altLang="en-US" sz="1400" dirty="0" smtClean="0">
                <a:solidFill>
                  <a:schemeClr val="bg1"/>
                </a:solidFill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</a:rPr>
              <a:t>-3    3</a:t>
            </a:r>
            <a:r>
              <a:rPr lang="ko-KR" altLang="en-US" sz="1400" dirty="0" smtClean="0">
                <a:solidFill>
                  <a:schemeClr val="bg1"/>
                </a:solidFill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</a:rPr>
              <a:t>-5    4</a:t>
            </a:r>
            <a:r>
              <a:rPr lang="ko-KR" altLang="en-US" sz="1400" dirty="0" smtClean="0">
                <a:solidFill>
                  <a:schemeClr val="bg1"/>
                </a:solidFill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</a:rPr>
              <a:t>-7     5</a:t>
            </a:r>
            <a:r>
              <a:rPr lang="ko-KR" altLang="en-US" sz="1400" dirty="0" smtClean="0">
                <a:solidFill>
                  <a:schemeClr val="bg1"/>
                </a:solidFill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</a:rPr>
              <a:t>-9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8143900" y="6215082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/10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4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7166"/>
            <a:ext cx="9144000" cy="3106889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8072462" y="142852"/>
            <a:ext cx="59022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ko-KR" alt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절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4546" y="6500834"/>
            <a:ext cx="4286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1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-1    2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-3    3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-5    4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-7     5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-9 </a:t>
            </a:r>
            <a:endParaRPr lang="ko-KR" alt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8143900" y="6215082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</a:t>
            </a:r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/10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8670"/>
            <a:ext cx="9144000" cy="30337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14546" y="6500834"/>
            <a:ext cx="4286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</a:rPr>
              <a:t>1</a:t>
            </a:r>
            <a:r>
              <a:rPr lang="ko-KR" altLang="en-US" sz="1400" dirty="0" smtClean="0">
                <a:solidFill>
                  <a:schemeClr val="bg1"/>
                </a:solidFill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</a:rPr>
              <a:t>-1    2</a:t>
            </a:r>
            <a:r>
              <a:rPr lang="ko-KR" altLang="en-US" sz="1400" dirty="0" smtClean="0">
                <a:solidFill>
                  <a:schemeClr val="bg1"/>
                </a:solidFill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</a:rPr>
              <a:t>-3    3</a:t>
            </a:r>
            <a:r>
              <a:rPr lang="ko-KR" altLang="en-US" sz="1400" dirty="0" smtClean="0">
                <a:solidFill>
                  <a:schemeClr val="bg1"/>
                </a:solidFill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</a:rPr>
              <a:t>-5    4</a:t>
            </a:r>
            <a:r>
              <a:rPr lang="ko-KR" altLang="en-US" sz="1400" dirty="0" smtClean="0">
                <a:solidFill>
                  <a:schemeClr val="bg1"/>
                </a:solidFill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</a:rPr>
              <a:t>-7     5</a:t>
            </a:r>
            <a:r>
              <a:rPr lang="ko-KR" altLang="en-US" sz="1400" dirty="0" smtClean="0">
                <a:solidFill>
                  <a:schemeClr val="bg1"/>
                </a:solidFill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</a:rPr>
              <a:t>-9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8143900" y="6215082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</a:t>
            </a:r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/10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5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356"/>
            <a:ext cx="9144000" cy="3167808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8072462" y="142852"/>
            <a:ext cx="59022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r>
              <a:rPr lang="ko-KR" alt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절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4546" y="6500834"/>
            <a:ext cx="4286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</a:rPr>
              <a:t>1</a:t>
            </a:r>
            <a:r>
              <a:rPr lang="ko-KR" altLang="en-US" sz="1400" dirty="0" smtClean="0">
                <a:solidFill>
                  <a:schemeClr val="bg1"/>
                </a:solidFill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</a:rPr>
              <a:t>-1    2</a:t>
            </a:r>
            <a:r>
              <a:rPr lang="ko-KR" altLang="en-US" sz="1400" dirty="0" smtClean="0">
                <a:solidFill>
                  <a:schemeClr val="bg1"/>
                </a:solidFill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</a:rPr>
              <a:t>-3    3</a:t>
            </a:r>
            <a:r>
              <a:rPr lang="ko-KR" altLang="en-US" sz="1400" dirty="0" smtClean="0">
                <a:solidFill>
                  <a:schemeClr val="bg1"/>
                </a:solidFill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</a:rPr>
              <a:t>-5    4</a:t>
            </a:r>
            <a:r>
              <a:rPr lang="ko-KR" altLang="en-US" sz="1400" dirty="0" smtClean="0">
                <a:solidFill>
                  <a:schemeClr val="bg1"/>
                </a:solidFill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</a:rPr>
              <a:t>-7     5</a:t>
            </a:r>
            <a:r>
              <a:rPr lang="ko-KR" altLang="en-US" sz="1400" dirty="0" smtClean="0">
                <a:solidFill>
                  <a:schemeClr val="bg1"/>
                </a:solidFill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</a:rPr>
              <a:t>-9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pic>
        <p:nvPicPr>
          <p:cNvPr id="8" name="그림 7" descr="2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4000504"/>
            <a:ext cx="1970553" cy="25528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222</Words>
  <Application>Microsoft Office PowerPoint</Application>
  <PresentationFormat>화면 슬라이드 쇼(4:3)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10</cp:revision>
  <dcterms:created xsi:type="dcterms:W3CDTF">2010-02-21T06:04:10Z</dcterms:created>
  <dcterms:modified xsi:type="dcterms:W3CDTF">2010-02-22T02:02:21Z</dcterms:modified>
</cp:coreProperties>
</file>