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C4F69-9193-48FA-A0F6-3B6C8EB63DE6}" type="datetimeFigureOut">
              <a:rPr lang="ko-KR" altLang="en-US" smtClean="0"/>
              <a:pPr/>
              <a:t>2010-02-22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23B74-8EAC-47E1-9CBC-C5FAA516D0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863"/>
            <a:ext cx="9144000" cy="3106889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072462" y="142852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2844" y="0"/>
            <a:ext cx="21066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cap="all" spc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영문밖의</a:t>
            </a:r>
            <a:r>
              <a:rPr lang="ko-KR" alt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길</a:t>
            </a:r>
            <a:endParaRPr lang="en-US" altLang="ko-KR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3033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3033785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306402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072462" y="142852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3086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315519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072462" y="142852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3100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301"/>
            <a:ext cx="9144000" cy="310688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072462" y="142852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8157"/>
            <a:ext cx="9144000" cy="3033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143900" y="621508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316780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072462" y="142852"/>
            <a:ext cx="590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ko-KR" alt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절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6500834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-1    2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-3    3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-5    4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-7     5</a:t>
            </a:r>
            <a:r>
              <a:rPr lang="ko-KR" altLang="en-US" sz="1400" dirty="0" smtClean="0">
                <a:solidFill>
                  <a:schemeClr val="bg1"/>
                </a:solidFill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</a:rPr>
              <a:t>-9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222</Words>
  <Application>Microsoft Office PowerPoint</Application>
  <PresentationFormat>화면 슬라이드 쇼(4:3)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9</cp:revision>
  <dcterms:created xsi:type="dcterms:W3CDTF">2010-02-21T06:04:10Z</dcterms:created>
  <dcterms:modified xsi:type="dcterms:W3CDTF">2010-02-22T02:03:29Z</dcterms:modified>
</cp:coreProperties>
</file>