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C4F69-9193-48FA-A0F6-3B6C8EB63DE6}" type="datetimeFigureOut">
              <a:rPr lang="ko-KR" altLang="en-US" smtClean="0"/>
              <a:t>2010-02-21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23B74-8EAC-47E1-9CBC-C5FAA516D0F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339725"/>
            <a:ext cx="91376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14282" y="135729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서쪽하늘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붉은노을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영문밖에 비치누나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786058"/>
            <a:ext cx="871543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연약하온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두어깨에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십자가를  생각하니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21481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머리에는  가 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–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시관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몸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–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에는  붉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-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은옷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힘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–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없이  걸어가신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영문밖의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길이라네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7521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15082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0"/>
            <a:ext cx="21066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all" spc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영문밖의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길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339725"/>
            <a:ext cx="91376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14282" y="135729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한발자욱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두발자욱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걸어가신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자욱마다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786058"/>
            <a:ext cx="871543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뜨거운눈물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붉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-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은피  가득하게  고였구나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21481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간 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–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악한  유대병정  포 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–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악한 로마병정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걸음마다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자욱마다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가진포악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지셨구나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7521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15082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339725"/>
            <a:ext cx="91376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14282" y="135729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 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눈물없이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못가는길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피 </a:t>
            </a:r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-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없이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못가는길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786058"/>
            <a:ext cx="871543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영문밖의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좁은길이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골고다의  길이라네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21481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영생복락  얻으려면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이길만은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걸어야해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배고파도  올라가고  죽더라도  올라가세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7521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15082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339725"/>
            <a:ext cx="91376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14282" y="135729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아픈다리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싸매주고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저는다리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고쳐주사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786058"/>
            <a:ext cx="871543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보지못한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눈을열어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영생길을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보여주니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21481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칠전팔기  할지라도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제십자가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바로지고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골고다의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높은고개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나도가게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하옵소서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7521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15082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339725"/>
            <a:ext cx="91376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14282" y="135729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 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십자가에  고개턱이  제아무리 어려워도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786058"/>
            <a:ext cx="871543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주님가신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길이오니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내가어찌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못가오랴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214818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주님제자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베드로는   거꾸로도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갔사오니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92971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  고생이라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못가오며</a:t>
            </a:r>
            <a:r>
              <a:rPr lang="ko-KR" altLang="en-US" sz="3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  죽음이라  </a:t>
            </a:r>
            <a:r>
              <a:rPr lang="ko-KR" altLang="en-US" sz="3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못가오리</a:t>
            </a:r>
            <a:endParaRPr lang="en-US" altLang="ko-KR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7521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ko-KR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15082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5/5</a:t>
            </a:r>
            <a:endParaRPr lang="en-US" altLang="ko-KR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133</Words>
  <Application>Microsoft Office PowerPoint</Application>
  <PresentationFormat>화면 슬라이드 쇼(4:3)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2010-02-21T06:04:10Z</dcterms:created>
  <dcterms:modified xsi:type="dcterms:W3CDTF">2010-02-21T06:50:01Z</dcterms:modified>
</cp:coreProperties>
</file>