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0C8D-6715-4902-8544-A3D93C297EE2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CEE82-F4E7-4D62-9533-E98CFA1A69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0C8D-6715-4902-8544-A3D93C297EE2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CEE82-F4E7-4D62-9533-E98CFA1A69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0C8D-6715-4902-8544-A3D93C297EE2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CEE82-F4E7-4D62-9533-E98CFA1A69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0C8D-6715-4902-8544-A3D93C297EE2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CEE82-F4E7-4D62-9533-E98CFA1A69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0C8D-6715-4902-8544-A3D93C297EE2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CEE82-F4E7-4D62-9533-E98CFA1A69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0C8D-6715-4902-8544-A3D93C297EE2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CEE82-F4E7-4D62-9533-E98CFA1A69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0C8D-6715-4902-8544-A3D93C297EE2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CEE82-F4E7-4D62-9533-E98CFA1A69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0C8D-6715-4902-8544-A3D93C297EE2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CEE82-F4E7-4D62-9533-E98CFA1A69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0C8D-6715-4902-8544-A3D93C297EE2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CEE82-F4E7-4D62-9533-E98CFA1A69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0C8D-6715-4902-8544-A3D93C297EE2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CEE82-F4E7-4D62-9533-E98CFA1A69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0C8D-6715-4902-8544-A3D93C297EE2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CEE82-F4E7-4D62-9533-E98CFA1A69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30C8D-6715-4902-8544-A3D93C297EE2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CEE82-F4E7-4D62-9533-E98CFA1A69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영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XPKOR</dc:creator>
  <cp:lastModifiedBy>XPKOR</cp:lastModifiedBy>
  <cp:revision>1</cp:revision>
  <dcterms:created xsi:type="dcterms:W3CDTF">2009-11-11T21:41:55Z</dcterms:created>
  <dcterms:modified xsi:type="dcterms:W3CDTF">2009-11-11T21:42:53Z</dcterms:modified>
</cp:coreProperties>
</file>