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B0ED8-A359-4DF7-898D-376BAC17F36D}" type="datetimeFigureOut">
              <a:rPr lang="ko-KR" altLang="en-US" smtClean="0"/>
              <a:t>2009-11-11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A49A-AAA7-4F2C-B549-3667FAA3629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2009-11-11T08:21:17Z</dcterms:created>
  <dcterms:modified xsi:type="dcterms:W3CDTF">2009-11-11T08:22:27Z</dcterms:modified>
</cp:coreProperties>
</file>