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CE45-83B9-4256-8FE3-D22CAE819881}" type="datetimeFigureOut">
              <a:rPr lang="ko-KR" altLang="en-US" smtClean="0"/>
              <a:t>2009-10-10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7AB3-7934-436A-AC10-C10CA2FFC46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CE45-83B9-4256-8FE3-D22CAE819881}" type="datetimeFigureOut">
              <a:rPr lang="ko-KR" altLang="en-US" smtClean="0"/>
              <a:t>2009-10-10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7AB3-7934-436A-AC10-C10CA2FFC46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CE45-83B9-4256-8FE3-D22CAE819881}" type="datetimeFigureOut">
              <a:rPr lang="ko-KR" altLang="en-US" smtClean="0"/>
              <a:t>2009-10-10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7AB3-7934-436A-AC10-C10CA2FFC46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CE45-83B9-4256-8FE3-D22CAE819881}" type="datetimeFigureOut">
              <a:rPr lang="ko-KR" altLang="en-US" smtClean="0"/>
              <a:t>2009-10-10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7AB3-7934-436A-AC10-C10CA2FFC46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CE45-83B9-4256-8FE3-D22CAE819881}" type="datetimeFigureOut">
              <a:rPr lang="ko-KR" altLang="en-US" smtClean="0"/>
              <a:t>2009-10-10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7AB3-7934-436A-AC10-C10CA2FFC46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CE45-83B9-4256-8FE3-D22CAE819881}" type="datetimeFigureOut">
              <a:rPr lang="ko-KR" altLang="en-US" smtClean="0"/>
              <a:t>2009-10-10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7AB3-7934-436A-AC10-C10CA2FFC46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CE45-83B9-4256-8FE3-D22CAE819881}" type="datetimeFigureOut">
              <a:rPr lang="ko-KR" altLang="en-US" smtClean="0"/>
              <a:t>2009-10-10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7AB3-7934-436A-AC10-C10CA2FFC46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CE45-83B9-4256-8FE3-D22CAE819881}" type="datetimeFigureOut">
              <a:rPr lang="ko-KR" altLang="en-US" smtClean="0"/>
              <a:t>2009-10-10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7AB3-7934-436A-AC10-C10CA2FFC46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CE45-83B9-4256-8FE3-D22CAE819881}" type="datetimeFigureOut">
              <a:rPr lang="ko-KR" altLang="en-US" smtClean="0"/>
              <a:t>2009-10-10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7AB3-7934-436A-AC10-C10CA2FFC46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CE45-83B9-4256-8FE3-D22CAE819881}" type="datetimeFigureOut">
              <a:rPr lang="ko-KR" altLang="en-US" smtClean="0"/>
              <a:t>2009-10-10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7AB3-7934-436A-AC10-C10CA2FFC46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CE45-83B9-4256-8FE3-D22CAE819881}" type="datetimeFigureOut">
              <a:rPr lang="ko-KR" altLang="en-US" smtClean="0"/>
              <a:t>2009-10-10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7AB3-7934-436A-AC10-C10CA2FFC46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1CE45-83B9-4256-8FE3-D22CAE819881}" type="datetimeFigureOut">
              <a:rPr lang="ko-KR" altLang="en-US" smtClean="0"/>
              <a:t>2009-10-10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87AB3-7934-436A-AC10-C10CA2FFC46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2009-10-10T03:34:09Z</dcterms:created>
  <dcterms:modified xsi:type="dcterms:W3CDTF">2009-10-10T03:35:09Z</dcterms:modified>
</cp:coreProperties>
</file>