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86" r:id="rId3"/>
    <p:sldId id="287" r:id="rId4"/>
    <p:sldId id="288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00A2E-C0B2-4D54-B38A-CB004FCBAA66}" type="datetimeFigureOut">
              <a:rPr lang="ko-KR" altLang="en-US" smtClean="0"/>
              <a:t>2011-06-13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D0F30-DF77-486C-BD44-C175849550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551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68D9-F5AA-4539-B435-4A2C1E4ACD94}" type="datetimeFigureOut">
              <a:rPr lang="ko-KR" altLang="en-US" smtClean="0"/>
              <a:t>2011-06-13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4AD-50DB-4A49-9376-6F5F53E8D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855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68D9-F5AA-4539-B435-4A2C1E4ACD94}" type="datetimeFigureOut">
              <a:rPr lang="ko-KR" altLang="en-US" smtClean="0"/>
              <a:t>2011-06-13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4AD-50DB-4A49-9376-6F5F53E8D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20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68D9-F5AA-4539-B435-4A2C1E4ACD94}" type="datetimeFigureOut">
              <a:rPr lang="ko-KR" altLang="en-US" smtClean="0"/>
              <a:t>2011-06-13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4AD-50DB-4A49-9376-6F5F53E8D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435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68D9-F5AA-4539-B435-4A2C1E4ACD94}" type="datetimeFigureOut">
              <a:rPr lang="ko-KR" altLang="en-US" smtClean="0"/>
              <a:t>2011-06-13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4AD-50DB-4A49-9376-6F5F53E8D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94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68D9-F5AA-4539-B435-4A2C1E4ACD94}" type="datetimeFigureOut">
              <a:rPr lang="ko-KR" altLang="en-US" smtClean="0"/>
              <a:t>2011-06-13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4AD-50DB-4A49-9376-6F5F53E8D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09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68D9-F5AA-4539-B435-4A2C1E4ACD94}" type="datetimeFigureOut">
              <a:rPr lang="ko-KR" altLang="en-US" smtClean="0"/>
              <a:t>2011-06-13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4AD-50DB-4A49-9376-6F5F53E8D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48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68D9-F5AA-4539-B435-4A2C1E4ACD94}" type="datetimeFigureOut">
              <a:rPr lang="ko-KR" altLang="en-US" smtClean="0"/>
              <a:t>2011-06-13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4AD-50DB-4A49-9376-6F5F53E8D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76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68D9-F5AA-4539-B435-4A2C1E4ACD94}" type="datetimeFigureOut">
              <a:rPr lang="ko-KR" altLang="en-US" smtClean="0"/>
              <a:t>2011-06-13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4AD-50DB-4A49-9376-6F5F53E8D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923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68D9-F5AA-4539-B435-4A2C1E4ACD94}" type="datetimeFigureOut">
              <a:rPr lang="ko-KR" altLang="en-US" smtClean="0"/>
              <a:t>2011-06-13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4AD-50DB-4A49-9376-6F5F53E8D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3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68D9-F5AA-4539-B435-4A2C1E4ACD94}" type="datetimeFigureOut">
              <a:rPr lang="ko-KR" altLang="en-US" smtClean="0"/>
              <a:t>2011-06-13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4AD-50DB-4A49-9376-6F5F53E8D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76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68D9-F5AA-4539-B435-4A2C1E4ACD94}" type="datetimeFigureOut">
              <a:rPr lang="ko-KR" altLang="en-US" smtClean="0"/>
              <a:t>2011-06-13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64AD-50DB-4A49-9376-6F5F53E8D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45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168D9-F5AA-4539-B435-4A2C1E4ACD94}" type="datetimeFigureOut">
              <a:rPr lang="ko-KR" altLang="en-US" smtClean="0"/>
              <a:t>2011-06-13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664AD-50DB-4A49-9376-6F5F53E8D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60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" y="280416"/>
            <a:ext cx="8918448" cy="574087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758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0"/>
            <a:ext cx="9102436" cy="69067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" y="905256"/>
            <a:ext cx="8400288" cy="504748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89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0"/>
            <a:ext cx="9102436" cy="69067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" y="947928"/>
            <a:ext cx="8400288" cy="496214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89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0"/>
            <a:ext cx="9102436" cy="69067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" y="911352"/>
            <a:ext cx="8400288" cy="503529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89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" y="905256"/>
            <a:ext cx="8400288" cy="432394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843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" y="947928"/>
            <a:ext cx="8400288" cy="428127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843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" y="911352"/>
            <a:ext cx="8400288" cy="503529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914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0"/>
            <a:ext cx="9102436" cy="69067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280416"/>
            <a:ext cx="8759952" cy="566886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663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0"/>
            <a:ext cx="9102436" cy="69067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" y="905256"/>
            <a:ext cx="8400288" cy="504748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663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0"/>
            <a:ext cx="9102436" cy="69067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" y="947928"/>
            <a:ext cx="8400288" cy="496214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404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0"/>
            <a:ext cx="9102436" cy="69067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" y="911352"/>
            <a:ext cx="8400288" cy="503529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404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" y="280416"/>
            <a:ext cx="8918448" cy="552484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89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6</cp:revision>
  <dcterms:created xsi:type="dcterms:W3CDTF">2011-06-13T05:22:29Z</dcterms:created>
  <dcterms:modified xsi:type="dcterms:W3CDTF">2011-06-13T06:21:30Z</dcterms:modified>
</cp:coreProperties>
</file>