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C462-6B73-433A-9BAF-B81756340A53}" type="datetimeFigureOut">
              <a:rPr lang="ko-KR" altLang="en-US" smtClean="0"/>
              <a:t>2009-11-04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2E11-3070-4E8E-AD6B-C36BBD80C8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그림 11" descr="Untitled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4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5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7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8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3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4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그림 4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7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1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2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7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8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6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7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6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7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Untitled-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5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0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36</Words>
  <Application>Microsoft Office PowerPoint</Application>
  <PresentationFormat>화면 슬라이드 쇼(4:3)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9</cp:revision>
  <dcterms:created xsi:type="dcterms:W3CDTF">2009-11-05T04:47:51Z</dcterms:created>
  <dcterms:modified xsi:type="dcterms:W3CDTF">2009-11-06T01:04:03Z</dcterms:modified>
</cp:coreProperties>
</file>