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B781D-C38C-429E-ABBA-78FCD61E4D4A}" type="datetimeFigureOut">
              <a:rPr lang="ko-KR" altLang="en-US" smtClean="0"/>
              <a:t>2009-07-17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E7A8B-AEE8-4F2D-8349-2FDA2EFCD26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2009-07-17T04:18:44Z</dcterms:created>
  <dcterms:modified xsi:type="dcterms:W3CDTF">2009-07-17T04:19:29Z</dcterms:modified>
</cp:coreProperties>
</file>