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FDED-4A0A-4867-9523-43AF9A87EA99}" type="datetimeFigureOut">
              <a:rPr lang="ko-KR" altLang="en-US" smtClean="0"/>
              <a:t>2009-07-28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4704-8234-4D54-9EC2-A5719BB0963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2009-07-28T13:38:40Z</dcterms:created>
  <dcterms:modified xsi:type="dcterms:W3CDTF">2009-07-28T13:39:58Z</dcterms:modified>
</cp:coreProperties>
</file>