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7BF5-02BA-4FFF-B94C-E3E3550E99EF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7875-0A33-4A98-AC62-29456F8D78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2009-08-08T02:42:40Z</dcterms:created>
  <dcterms:modified xsi:type="dcterms:W3CDTF">2009-08-08T02:47:33Z</dcterms:modified>
</cp:coreProperties>
</file>