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21451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열방의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546"/>
            <a:ext cx="9144000" cy="2587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8998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66850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2010-01-18T01:28:33Z</dcterms:created>
  <dcterms:modified xsi:type="dcterms:W3CDTF">2010-01-18T01:41:55Z</dcterms:modified>
</cp:coreProperties>
</file>