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776C9-77C2-4168-BB4B-9487BBD229AF}" type="datetimeFigureOut">
              <a:rPr lang="ko-KR" altLang="en-US" smtClean="0"/>
              <a:t>2010-01-18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616B1-C90E-4E73-A723-599A5F6FA5C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142844" y="142852"/>
            <a:ext cx="21451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열방의</a:t>
            </a:r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소망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1546"/>
            <a:ext cx="9144000" cy="25873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8998"/>
            <a:ext cx="9144000" cy="265431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8670"/>
            <a:ext cx="9144000" cy="269693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8670"/>
            <a:ext cx="9144000" cy="269084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2</cp:revision>
  <dcterms:created xsi:type="dcterms:W3CDTF">2010-01-18T01:28:33Z</dcterms:created>
  <dcterms:modified xsi:type="dcterms:W3CDTF">2010-01-18T01:36:07Z</dcterms:modified>
</cp:coreProperties>
</file>