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2053"/>
            <a:ext cx="9144000" cy="529389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42844" y="142852"/>
            <a:ext cx="21451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열방의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소망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143644"/>
            <a:ext cx="6751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5501"/>
            <a:ext cx="9144000" cy="5366998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2010-01-18T01:28:33Z</dcterms:created>
  <dcterms:modified xsi:type="dcterms:W3CDTF">2010-01-18T01:30:09Z</dcterms:modified>
</cp:coreProperties>
</file>