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/6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1034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여호와 주님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14348" y="1643050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절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48" y="1643050"/>
            <a:ext cx="5212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절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화면 슬라이드 쇼(4:3)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7</cp:revision>
  <dcterms:created xsi:type="dcterms:W3CDTF">2009-06-07T00:41:15Z</dcterms:created>
  <dcterms:modified xsi:type="dcterms:W3CDTF">2010-11-09T07:41:48Z</dcterms:modified>
</cp:coreProperties>
</file>