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 userDrawn="1"/>
        </p:nvSpPr>
        <p:spPr bwMode="auto">
          <a:xfrm>
            <a:off x="7500958" y="6143644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fld id="{42D652EA-5DC6-41E0-8A7E-AC3F85F6946F}" type="slidenum">
              <a:rPr lang="ko-KR" altLang="en-US" sz="22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pPr algn="ctr"/>
              <a:t>‹#›</a:t>
            </a:fld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/6</a:t>
            </a:r>
            <a:endParaRPr lang="en-US" altLang="ko-KR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비둘기" pitchFamily="18" charset="-127"/>
              <a:ea typeface="비둘기" pitchFamily="18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42910" y="142852"/>
            <a:ext cx="21034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여호와 주님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3" name="그림 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14348" y="1643050"/>
            <a:ext cx="52129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ea"/>
                <a:ea typeface="+mn-ea"/>
              </a:rPr>
              <a:t>1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ea"/>
                <a:ea typeface="+mn-ea"/>
              </a:rPr>
              <a:t>절</a:t>
            </a:r>
            <a:endParaRPr lang="en-US" altLang="ko-KR" sz="1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14348" y="1643050"/>
            <a:ext cx="52129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ea"/>
                <a:ea typeface="+mn-ea"/>
              </a:rPr>
              <a:t>2</a:t>
            </a:r>
            <a:r>
              <a:rPr lang="ko-KR" alt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ea"/>
                <a:ea typeface="+mn-ea"/>
              </a:rPr>
              <a:t>절</a:t>
            </a:r>
            <a:endParaRPr lang="en-US" altLang="ko-KR" sz="1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화면 슬라이드 쇼(4:3)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2_Office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이남국</dc:creator>
  <cp:lastModifiedBy>도철이</cp:lastModifiedBy>
  <cp:revision>7</cp:revision>
  <dcterms:created xsi:type="dcterms:W3CDTF">2009-06-07T00:41:15Z</dcterms:created>
  <dcterms:modified xsi:type="dcterms:W3CDTF">2010-11-09T07:41:48Z</dcterms:modified>
</cp:coreProperties>
</file>