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3FA-3B29-4786-80A2-F4DC39283CB6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6132-AF4F-41E1-9F22-91DED00D13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3FA-3B29-4786-80A2-F4DC39283CB6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6132-AF4F-41E1-9F22-91DED00D13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3FA-3B29-4786-80A2-F4DC39283CB6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6132-AF4F-41E1-9F22-91DED00D13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3FA-3B29-4786-80A2-F4DC39283CB6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6132-AF4F-41E1-9F22-91DED00D13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3FA-3B29-4786-80A2-F4DC39283CB6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6132-AF4F-41E1-9F22-91DED00D13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3FA-3B29-4786-80A2-F4DC39283CB6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6132-AF4F-41E1-9F22-91DED00D13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3FA-3B29-4786-80A2-F4DC39283CB6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6132-AF4F-41E1-9F22-91DED00D13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3FA-3B29-4786-80A2-F4DC39283CB6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6132-AF4F-41E1-9F22-91DED00D13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3FA-3B29-4786-80A2-F4DC39283CB6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6132-AF4F-41E1-9F22-91DED00D13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3FA-3B29-4786-80A2-F4DC39283CB6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6132-AF4F-41E1-9F22-91DED00D13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3FA-3B29-4786-80A2-F4DC39283CB6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6132-AF4F-41E1-9F22-91DED00D13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93FA-3B29-4786-80A2-F4DC39283CB6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86132-AF4F-41E1-9F22-91DED00D13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adonai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1</cp:revision>
  <dcterms:created xsi:type="dcterms:W3CDTF">2010-09-25T01:03:19Z</dcterms:created>
  <dcterms:modified xsi:type="dcterms:W3CDTF">2010-09-25T01:04:19Z</dcterms:modified>
</cp:coreProperties>
</file>