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8DECB-9299-46C4-B4C9-299FEFECAD0F}" type="datetimeFigureOut">
              <a:rPr lang="ko-KR" altLang="en-US" smtClean="0"/>
              <a:t>2010-09-25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E54D-BEBA-45C9-B700-A333FDFC55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8DECB-9299-46C4-B4C9-299FEFECAD0F}" type="datetimeFigureOut">
              <a:rPr lang="ko-KR" altLang="en-US" smtClean="0"/>
              <a:t>2010-09-25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E54D-BEBA-45C9-B700-A333FDFC55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8DECB-9299-46C4-B4C9-299FEFECAD0F}" type="datetimeFigureOut">
              <a:rPr lang="ko-KR" altLang="en-US" smtClean="0"/>
              <a:t>2010-09-25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E54D-BEBA-45C9-B700-A333FDFC55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8DECB-9299-46C4-B4C9-299FEFECAD0F}" type="datetimeFigureOut">
              <a:rPr lang="ko-KR" altLang="en-US" smtClean="0"/>
              <a:t>2010-09-25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E54D-BEBA-45C9-B700-A333FDFC55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8DECB-9299-46C4-B4C9-299FEFECAD0F}" type="datetimeFigureOut">
              <a:rPr lang="ko-KR" altLang="en-US" smtClean="0"/>
              <a:t>2010-09-25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E54D-BEBA-45C9-B700-A333FDFC55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8DECB-9299-46C4-B4C9-299FEFECAD0F}" type="datetimeFigureOut">
              <a:rPr lang="ko-KR" altLang="en-US" smtClean="0"/>
              <a:t>2010-09-25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E54D-BEBA-45C9-B700-A333FDFC55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8DECB-9299-46C4-B4C9-299FEFECAD0F}" type="datetimeFigureOut">
              <a:rPr lang="ko-KR" altLang="en-US" smtClean="0"/>
              <a:t>2010-09-25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E54D-BEBA-45C9-B700-A333FDFC55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8DECB-9299-46C4-B4C9-299FEFECAD0F}" type="datetimeFigureOut">
              <a:rPr lang="ko-KR" altLang="en-US" smtClean="0"/>
              <a:t>2010-09-25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E54D-BEBA-45C9-B700-A333FDFC55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8DECB-9299-46C4-B4C9-299FEFECAD0F}" type="datetimeFigureOut">
              <a:rPr lang="ko-KR" altLang="en-US" smtClean="0"/>
              <a:t>2010-09-25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E54D-BEBA-45C9-B700-A333FDFC55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8DECB-9299-46C4-B4C9-299FEFECAD0F}" type="datetimeFigureOut">
              <a:rPr lang="ko-KR" altLang="en-US" smtClean="0"/>
              <a:t>2010-09-25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E54D-BEBA-45C9-B700-A333FDFC55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8DECB-9299-46C4-B4C9-299FEFECAD0F}" type="datetimeFigureOut">
              <a:rPr lang="ko-KR" altLang="en-US" smtClean="0"/>
              <a:t>2010-09-25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EE54D-BEBA-45C9-B700-A333FDFC55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8DECB-9299-46C4-B4C9-299FEFECAD0F}" type="datetimeFigureOut">
              <a:rPr lang="ko-KR" altLang="en-US" smtClean="0"/>
              <a:t>2010-09-25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EE54D-BEBA-45C9-B700-A333FDFC55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6" baseType="lpstr">
      <vt:lpstr>Office 테마</vt:lpstr>
      <vt:lpstr>슬라이드 1</vt:lpstr>
      <vt:lpstr>슬라이드 2</vt:lpstr>
      <vt:lpstr>슬라이드 3</vt:lpstr>
      <vt:lpstr>슬라이드 4</vt:lpstr>
      <vt:lpstr>슬라이드 5</vt:lpstr>
    </vt:vector>
  </TitlesOfParts>
  <Company>adonai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adonai</dc:creator>
  <cp:lastModifiedBy>adonai</cp:lastModifiedBy>
  <cp:revision>1</cp:revision>
  <dcterms:created xsi:type="dcterms:W3CDTF">2010-09-25T00:56:05Z</dcterms:created>
  <dcterms:modified xsi:type="dcterms:W3CDTF">2010-09-25T00:57:13Z</dcterms:modified>
</cp:coreProperties>
</file>