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DD5-20BC-4699-B068-986662B4839D}" type="datetimeFigureOut">
              <a:rPr lang="ko-KR" altLang="en-US" smtClean="0"/>
              <a:t>2009-07-08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D8D-492A-40A2-951D-C2881625DD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DD5-20BC-4699-B068-986662B4839D}" type="datetimeFigureOut">
              <a:rPr lang="ko-KR" altLang="en-US" smtClean="0"/>
              <a:t>2009-07-08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D8D-492A-40A2-951D-C2881625DD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DD5-20BC-4699-B068-986662B4839D}" type="datetimeFigureOut">
              <a:rPr lang="ko-KR" altLang="en-US" smtClean="0"/>
              <a:t>2009-07-08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D8D-492A-40A2-951D-C2881625DD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DD5-20BC-4699-B068-986662B4839D}" type="datetimeFigureOut">
              <a:rPr lang="ko-KR" altLang="en-US" smtClean="0"/>
              <a:t>2009-07-08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D8D-492A-40A2-951D-C2881625DD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DD5-20BC-4699-B068-986662B4839D}" type="datetimeFigureOut">
              <a:rPr lang="ko-KR" altLang="en-US" smtClean="0"/>
              <a:t>2009-07-08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D8D-492A-40A2-951D-C2881625DD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DD5-20BC-4699-B068-986662B4839D}" type="datetimeFigureOut">
              <a:rPr lang="ko-KR" altLang="en-US" smtClean="0"/>
              <a:t>2009-07-08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D8D-492A-40A2-951D-C2881625DD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DD5-20BC-4699-B068-986662B4839D}" type="datetimeFigureOut">
              <a:rPr lang="ko-KR" altLang="en-US" smtClean="0"/>
              <a:t>2009-07-08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D8D-492A-40A2-951D-C2881625DD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DD5-20BC-4699-B068-986662B4839D}" type="datetimeFigureOut">
              <a:rPr lang="ko-KR" altLang="en-US" smtClean="0"/>
              <a:t>2009-07-08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D8D-492A-40A2-951D-C2881625DD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DD5-20BC-4699-B068-986662B4839D}" type="datetimeFigureOut">
              <a:rPr lang="ko-KR" altLang="en-US" smtClean="0"/>
              <a:t>2009-07-08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D8D-492A-40A2-951D-C2881625DD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DD5-20BC-4699-B068-986662B4839D}" type="datetimeFigureOut">
              <a:rPr lang="ko-KR" altLang="en-US" smtClean="0"/>
              <a:t>2009-07-08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D8D-492A-40A2-951D-C2881625DD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BDD5-20BC-4699-B068-986662B4839D}" type="datetimeFigureOut">
              <a:rPr lang="ko-KR" altLang="en-US" smtClean="0"/>
              <a:t>2009-07-08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4D8D-492A-40A2-951D-C2881625DD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BDD5-20BC-4699-B068-986662B4839D}" type="datetimeFigureOut">
              <a:rPr lang="ko-KR" altLang="en-US" smtClean="0"/>
              <a:t>2009-07-08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4D8D-492A-40A2-951D-C2881625DD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2009-07-08T08:07:55Z</dcterms:created>
  <dcterms:modified xsi:type="dcterms:W3CDTF">2009-07-08T08:08:39Z</dcterms:modified>
</cp:coreProperties>
</file>