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14348" y="425215"/>
            <a:ext cx="39405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여호와를 섬기겠노라</a:t>
            </a:r>
            <a:endParaRPr lang="en-US" altLang="ko-K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pic>
        <p:nvPicPr>
          <p:cNvPr id="12" name="그림 11" descr="여호와를 섬기겠노라1.png"/>
          <p:cNvPicPr>
            <a:picLocks noChangeAspect="1"/>
          </p:cNvPicPr>
          <p:nvPr/>
        </p:nvPicPr>
        <p:blipFill>
          <a:blip r:embed="rId2"/>
          <a:srcRect l="2262" t="8844" r="2261" b="24522"/>
          <a:stretch>
            <a:fillRect/>
          </a:stretch>
        </p:blipFill>
        <p:spPr>
          <a:xfrm>
            <a:off x="500034" y="1071546"/>
            <a:ext cx="8072494" cy="3000396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8025095" y="5977614"/>
            <a:ext cx="7617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여호와를 섬기겠노라2.png"/>
          <p:cNvPicPr>
            <a:picLocks noChangeAspect="1"/>
          </p:cNvPicPr>
          <p:nvPr/>
        </p:nvPicPr>
        <p:blipFill>
          <a:blip r:embed="rId2"/>
          <a:srcRect l="2262" t="8844" r="2261" b="24522"/>
          <a:stretch>
            <a:fillRect/>
          </a:stretch>
        </p:blipFill>
        <p:spPr>
          <a:xfrm>
            <a:off x="500034" y="1071546"/>
            <a:ext cx="8001056" cy="3000396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357158" y="5715016"/>
            <a:ext cx="27414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2400" b="1" spc="-2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여호와를 섬기겠노라</a:t>
            </a:r>
            <a:endParaRPr lang="en-US" altLang="ko-KR" sz="2400" b="1" spc="-20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25095" y="5977614"/>
            <a:ext cx="7617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여호와를 섬기겠노라3.png"/>
          <p:cNvPicPr>
            <a:picLocks noChangeAspect="1"/>
          </p:cNvPicPr>
          <p:nvPr/>
        </p:nvPicPr>
        <p:blipFill>
          <a:blip r:embed="rId2"/>
          <a:srcRect l="2262" t="8844" r="2261" b="24522"/>
          <a:stretch>
            <a:fillRect/>
          </a:stretch>
        </p:blipFill>
        <p:spPr>
          <a:xfrm>
            <a:off x="500034" y="1071546"/>
            <a:ext cx="8072494" cy="3000396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8025095" y="5977614"/>
            <a:ext cx="7617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3/4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57158" y="5715016"/>
            <a:ext cx="27414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2400" b="1" spc="-2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여호와를 섬기겠노라</a:t>
            </a:r>
            <a:endParaRPr lang="en-US" altLang="ko-KR" sz="2400" b="1" spc="-20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25095" y="5977614"/>
            <a:ext cx="7617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4/4</a:t>
            </a:r>
          </a:p>
        </p:txBody>
      </p:sp>
      <p:pic>
        <p:nvPicPr>
          <p:cNvPr id="10" name="그림 9" descr="여호와를 섬기겠노라4.png"/>
          <p:cNvPicPr>
            <a:picLocks noChangeAspect="1"/>
          </p:cNvPicPr>
          <p:nvPr/>
        </p:nvPicPr>
        <p:blipFill>
          <a:blip r:embed="rId2"/>
          <a:srcRect l="2262" t="8844" r="2261" b="24522"/>
          <a:stretch>
            <a:fillRect/>
          </a:stretch>
        </p:blipFill>
        <p:spPr>
          <a:xfrm>
            <a:off x="500034" y="1071546"/>
            <a:ext cx="8072494" cy="300039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357158" y="5715016"/>
            <a:ext cx="274145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ko-KR" altLang="en-US" sz="2400" b="1" spc="-20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여호와를 섬기겠노라</a:t>
            </a:r>
            <a:endParaRPr lang="en-US" altLang="ko-KR" sz="2400" b="1" spc="-20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</Words>
  <Application>Microsoft Office PowerPoint</Application>
  <PresentationFormat>화면 슬라이드 쇼(4:3)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10</cp:revision>
  <dcterms:created xsi:type="dcterms:W3CDTF">2009-10-19T09:31:23Z</dcterms:created>
  <dcterms:modified xsi:type="dcterms:W3CDTF">2009-10-19T11:17:06Z</dcterms:modified>
</cp:coreProperties>
</file>