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C756-B31E-4B12-8C6C-3ECFE2EE4A67}" type="datetimeFigureOut">
              <a:rPr lang="ko-KR" altLang="en-US" smtClean="0"/>
              <a:t>2010-02-12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408A-0DCE-4D16-9D4E-CF8078C31F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2010-02-12T07:53:34Z</dcterms:created>
  <dcterms:modified xsi:type="dcterms:W3CDTF">2010-02-12T07:55:17Z</dcterms:modified>
</cp:coreProperties>
</file>