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3480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4383E-74E5-4663-998D-A2827A736C49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6481D-4A45-4AAB-A7FA-FB618B979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36345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171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0743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975"/>
            <a:ext cx="9144000" cy="31005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0743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1005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8369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/9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9144000" cy="30743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</Words>
  <Application>Microsoft Office PowerPoint</Application>
  <PresentationFormat>화면 슬라이드 쇼(4:3)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44</cp:revision>
  <dcterms:created xsi:type="dcterms:W3CDTF">2011-02-12T13:28:44Z</dcterms:created>
  <dcterms:modified xsi:type="dcterms:W3CDTF">2011-07-12T10:08:54Z</dcterms:modified>
</cp:coreProperties>
</file>