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3480" autoAdjust="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64383E-74E5-4663-998D-A2827A736C49}" type="datetimeFigureOut">
              <a:rPr lang="ko-KR" altLang="en-US" smtClean="0"/>
              <a:pPr/>
              <a:t>2011-07-12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E6481D-4A45-4AAB-A7FA-FB618B9794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2011-07-12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2011-07-12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2011-07-12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2011-07-12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2011-07-12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2011-07-12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2011-07-12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2011-07-12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2011-07-12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2011-07-12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2011-07-12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62B8A-64A3-4C50-A4D1-9118E5C0DE15}" type="datetimeFigureOut">
              <a:rPr lang="ko-KR" altLang="en-US" smtClean="0"/>
              <a:pPr/>
              <a:t>2011-07-12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1/9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그림 7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"/>
            <a:ext cx="9144000" cy="363454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2/9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9171"/>
            <a:ext cx="9144000" cy="283695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3/9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그림 6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290"/>
            <a:ext cx="9144000" cy="307438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/9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" name="그림 8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6975"/>
            <a:ext cx="9144000" cy="310058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/9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0042"/>
            <a:ext cx="9144000" cy="283695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/9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그림 6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290"/>
            <a:ext cx="9144000" cy="307438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7/9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1" name="그림 10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290"/>
            <a:ext cx="9144000" cy="310058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/9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480"/>
            <a:ext cx="9144000" cy="283695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/9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그림 7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290"/>
            <a:ext cx="9144000" cy="307438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9</Words>
  <Application>Microsoft Office PowerPoint</Application>
  <PresentationFormat>화면 슬라이드 쇼(4:3)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</vt:vector>
  </TitlesOfParts>
  <Company>영업부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이삭</dc:creator>
  <cp:lastModifiedBy>이삭</cp:lastModifiedBy>
  <cp:revision>44</cp:revision>
  <dcterms:created xsi:type="dcterms:W3CDTF">2011-02-12T13:28:44Z</dcterms:created>
  <dcterms:modified xsi:type="dcterms:W3CDTF">2011-07-12T10:08:54Z</dcterms:modified>
</cp:coreProperties>
</file>