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61" r:id="rId9"/>
    <p:sldId id="262" r:id="rId10"/>
    <p:sldId id="263" r:id="rId11"/>
    <p:sldId id="273" r:id="rId12"/>
    <p:sldId id="274" r:id="rId13"/>
    <p:sldId id="264" r:id="rId14"/>
    <p:sldId id="265" r:id="rId15"/>
    <p:sldId id="266" r:id="rId16"/>
    <p:sldId id="267" r:id="rId17"/>
    <p:sldId id="268" r:id="rId18"/>
    <p:sldId id="270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0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3935-9EC3-4A8F-8F7D-B1CF29D0E63E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E15B-DC30-4871-9078-C09EEA4ED5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51045868"/>
      </p:ext>
    </p:extLst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3935-9EC3-4A8F-8F7D-B1CF29D0E63E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E15B-DC30-4871-9078-C09EEA4ED5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35333523"/>
      </p:ext>
    </p:extLst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3935-9EC3-4A8F-8F7D-B1CF29D0E63E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E15B-DC30-4871-9078-C09EEA4ED5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76181634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3935-9EC3-4A8F-8F7D-B1CF29D0E63E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E15B-DC30-4871-9078-C09EEA4ED5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4557417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3935-9EC3-4A8F-8F7D-B1CF29D0E63E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E15B-DC30-4871-9078-C09EEA4ED5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71256246"/>
      </p:ext>
    </p:extLst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3935-9EC3-4A8F-8F7D-B1CF29D0E63E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E15B-DC30-4871-9078-C09EEA4ED5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32104064"/>
      </p:ext>
    </p:extLst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3935-9EC3-4A8F-8F7D-B1CF29D0E63E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E15B-DC30-4871-9078-C09EEA4ED5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43977524"/>
      </p:ext>
    </p:extLst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3935-9EC3-4A8F-8F7D-B1CF29D0E63E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E15B-DC30-4871-9078-C09EEA4ED5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71797579"/>
      </p:ext>
    </p:extLst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3935-9EC3-4A8F-8F7D-B1CF29D0E63E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E15B-DC30-4871-9078-C09EEA4ED5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17405959"/>
      </p:ext>
    </p:extLst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3935-9EC3-4A8F-8F7D-B1CF29D0E63E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E15B-DC30-4871-9078-C09EEA4ED5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26025265"/>
      </p:ext>
    </p:extLst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3935-9EC3-4A8F-8F7D-B1CF29D0E63E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5E15B-DC30-4871-9078-C09EEA4ED5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15877683"/>
      </p:ext>
    </p:extLst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E3935-9EC3-4A8F-8F7D-B1CF29D0E63E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5E15B-DC30-4871-9078-C09EEA4ED5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9224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249329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390674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32215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472628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02842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573271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41931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47676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015699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42760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41876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978542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335064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32215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472628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004672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845406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039652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화면 슬라이드 쇼(4:3)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adonai</dc:creator>
  <cp:lastModifiedBy>adonai</cp:lastModifiedBy>
  <cp:revision>2</cp:revision>
  <dcterms:created xsi:type="dcterms:W3CDTF">2010-06-04T05:02:51Z</dcterms:created>
  <dcterms:modified xsi:type="dcterms:W3CDTF">2010-06-04T05:14:52Z</dcterms:modified>
</cp:coreProperties>
</file>