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5620"/>
    <p:restoredTop sz="94616" autoAdjust="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2B8A-64A3-4C50-A4D1-9118E5C0DE15}" type="datetimeFigureOut">
              <a:rPr lang="ko-KR" altLang="en-US" smtClean="0"/>
              <a:pPr/>
              <a:t>2011-02-23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3CEA-3B33-4EFE-A656-93E1D1140C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2B8A-64A3-4C50-A4D1-9118E5C0DE15}" type="datetimeFigureOut">
              <a:rPr lang="ko-KR" altLang="en-US" smtClean="0"/>
              <a:pPr/>
              <a:t>2011-02-23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3CEA-3B33-4EFE-A656-93E1D1140C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2B8A-64A3-4C50-A4D1-9118E5C0DE15}" type="datetimeFigureOut">
              <a:rPr lang="ko-KR" altLang="en-US" smtClean="0"/>
              <a:pPr/>
              <a:t>2011-02-23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3CEA-3B33-4EFE-A656-93E1D1140C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2B8A-64A3-4C50-A4D1-9118E5C0DE15}" type="datetimeFigureOut">
              <a:rPr lang="ko-KR" altLang="en-US" smtClean="0"/>
              <a:pPr/>
              <a:t>2011-02-23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3CEA-3B33-4EFE-A656-93E1D1140C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2B8A-64A3-4C50-A4D1-9118E5C0DE15}" type="datetimeFigureOut">
              <a:rPr lang="ko-KR" altLang="en-US" smtClean="0"/>
              <a:pPr/>
              <a:t>2011-02-23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3CEA-3B33-4EFE-A656-93E1D1140C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2B8A-64A3-4C50-A4D1-9118E5C0DE15}" type="datetimeFigureOut">
              <a:rPr lang="ko-KR" altLang="en-US" smtClean="0"/>
              <a:pPr/>
              <a:t>2011-02-23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3CEA-3B33-4EFE-A656-93E1D1140C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2B8A-64A3-4C50-A4D1-9118E5C0DE15}" type="datetimeFigureOut">
              <a:rPr lang="ko-KR" altLang="en-US" smtClean="0"/>
              <a:pPr/>
              <a:t>2011-02-23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3CEA-3B33-4EFE-A656-93E1D1140C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2B8A-64A3-4C50-A4D1-9118E5C0DE15}" type="datetimeFigureOut">
              <a:rPr lang="ko-KR" altLang="en-US" smtClean="0"/>
              <a:pPr/>
              <a:t>2011-02-23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3CEA-3B33-4EFE-A656-93E1D1140C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2B8A-64A3-4C50-A4D1-9118E5C0DE15}" type="datetimeFigureOut">
              <a:rPr lang="ko-KR" altLang="en-US" smtClean="0"/>
              <a:pPr/>
              <a:t>2011-02-23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3CEA-3B33-4EFE-A656-93E1D1140C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2B8A-64A3-4C50-A4D1-9118E5C0DE15}" type="datetimeFigureOut">
              <a:rPr lang="ko-KR" altLang="en-US" smtClean="0"/>
              <a:pPr/>
              <a:t>2011-02-23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3CEA-3B33-4EFE-A656-93E1D1140C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2B8A-64A3-4C50-A4D1-9118E5C0DE15}" type="datetimeFigureOut">
              <a:rPr lang="ko-KR" altLang="en-US" smtClean="0"/>
              <a:pPr/>
              <a:t>2011-02-23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63CEA-3B33-4EFE-A656-93E1D1140C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62B8A-64A3-4C50-A4D1-9118E5C0DE15}" type="datetimeFigureOut">
              <a:rPr lang="ko-KR" altLang="en-US" smtClean="0"/>
              <a:pPr/>
              <a:t>2011-02-23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63CEA-3B33-4EFE-A656-93E1D1140C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142844" y="142852"/>
            <a:ext cx="126188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에바</a:t>
            </a:r>
            <a:r>
              <a:rPr lang="ko-KR" alt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다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울릉도B" pitchFamily="18" charset="-127"/>
              <a:ea typeface="HY울릉도B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8215338" y="6143644"/>
            <a:ext cx="85311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1/12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9" name="그림 8" descr="그림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00108"/>
            <a:ext cx="9144000" cy="2916096"/>
          </a:xfrm>
          <a:prstGeom prst="rect">
            <a:avLst/>
          </a:prstGeom>
        </p:spPr>
      </p:pic>
      <p:sp>
        <p:nvSpPr>
          <p:cNvPr id="10" name="직사각형 9"/>
          <p:cNvSpPr/>
          <p:nvPr/>
        </p:nvSpPr>
        <p:spPr>
          <a:xfrm>
            <a:off x="214282" y="2000240"/>
            <a:ext cx="69923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1</a:t>
            </a:r>
            <a:r>
              <a:rPr lang="ko-KR" alt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절</a:t>
            </a:r>
            <a:endParaRPr lang="en-US" altLang="ko-KR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울릉도B" pitchFamily="18" charset="-127"/>
              <a:ea typeface="HY울릉도B" pitchFamily="18" charset="-127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7970105" y="6143644"/>
            <a:ext cx="103105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10</a:t>
            </a:r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/12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그림 5" descr="그림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5104"/>
            <a:ext cx="9144000" cy="2759648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8001024" y="6143644"/>
            <a:ext cx="103105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11</a:t>
            </a:r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/12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그림 5" descr="그림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71546"/>
            <a:ext cx="9144000" cy="2832752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8215338" y="6143644"/>
            <a:ext cx="103105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12</a:t>
            </a:r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/12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그림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43050"/>
            <a:ext cx="9144000" cy="147326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8215338" y="6143644"/>
            <a:ext cx="85311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2/12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7" name="그림 6" descr="그림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2984"/>
            <a:ext cx="9144000" cy="293435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215338" y="6143644"/>
            <a:ext cx="85311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3/12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그림 5" descr="그림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2984"/>
            <a:ext cx="9144000" cy="283275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8215338" y="6143644"/>
            <a:ext cx="85311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/12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그림 5" descr="그림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83666"/>
            <a:ext cx="9144000" cy="275964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8215338" y="6143644"/>
            <a:ext cx="85311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/12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그림 5" descr="그림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24876"/>
            <a:ext cx="9144000" cy="283275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8215338" y="6143644"/>
            <a:ext cx="85311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/12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8" name="그림 7" descr="그림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43050"/>
            <a:ext cx="9144000" cy="1473267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8215338" y="6143644"/>
            <a:ext cx="85311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7/12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8" name="그림 7" descr="그림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00108"/>
            <a:ext cx="9144000" cy="2765740"/>
          </a:xfrm>
          <a:prstGeom prst="rect">
            <a:avLst/>
          </a:prstGeom>
        </p:spPr>
      </p:pic>
      <p:sp>
        <p:nvSpPr>
          <p:cNvPr id="10" name="직사각형 9"/>
          <p:cNvSpPr/>
          <p:nvPr/>
        </p:nvSpPr>
        <p:spPr>
          <a:xfrm>
            <a:off x="214282" y="1824327"/>
            <a:ext cx="69923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1</a:t>
            </a:r>
            <a:r>
              <a:rPr lang="ko-KR" alt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절</a:t>
            </a:r>
            <a:endParaRPr lang="en-US" altLang="ko-KR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울릉도B" pitchFamily="18" charset="-127"/>
              <a:ea typeface="HY울릉도B" pitchFamily="18" charset="-127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8215338" y="6143644"/>
            <a:ext cx="85311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8</a:t>
            </a:r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/12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9" name="그림 8" descr="그림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14422"/>
            <a:ext cx="9144000" cy="290585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215338" y="6143644"/>
            <a:ext cx="85311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9</a:t>
            </a:r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/12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그림 5" descr="그림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71546"/>
            <a:ext cx="9144000" cy="283275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17</Words>
  <Application>Microsoft Office PowerPoint</Application>
  <PresentationFormat>화면 슬라이드 쇼(4:3)</PresentationFormat>
  <Paragraphs>15</Paragraphs>
  <Slides>12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3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</vt:vector>
  </TitlesOfParts>
  <Company>영업부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이삭</dc:creator>
  <cp:lastModifiedBy>이삭</cp:lastModifiedBy>
  <cp:revision>15</cp:revision>
  <dcterms:created xsi:type="dcterms:W3CDTF">2011-02-12T13:28:44Z</dcterms:created>
  <dcterms:modified xsi:type="dcterms:W3CDTF">2011-02-23T04:41:39Z</dcterms:modified>
</cp:coreProperties>
</file>