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16" autoAdjust="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62B8A-64A3-4C50-A4D1-9118E5C0DE15}" type="datetimeFigureOut">
              <a:rPr lang="ko-KR" altLang="en-US" smtClean="0"/>
              <a:pPr/>
              <a:t>2011-02-23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42844" y="142852"/>
            <a:ext cx="12618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에바</a:t>
            </a:r>
            <a:r>
              <a:rPr lang="ko-KR" alt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다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15338" y="6143644"/>
            <a:ext cx="8531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1/12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916096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214282" y="2000240"/>
            <a:ext cx="6992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1</a:t>
            </a:r>
            <a:r>
              <a:rPr lang="ko-KR" alt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절</a:t>
            </a:r>
            <a:endParaRPr lang="en-US" altLang="ko-KR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B" pitchFamily="18" charset="-127"/>
              <a:ea typeface="HY울릉도B" pitchFamily="18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970105" y="6143644"/>
            <a:ext cx="103105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5104"/>
            <a:ext cx="9144000" cy="275964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001024" y="6143644"/>
            <a:ext cx="103105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11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283275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143644"/>
            <a:ext cx="103105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43050"/>
            <a:ext cx="9144000" cy="14732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215338" y="6143644"/>
            <a:ext cx="8531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2/12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93435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15338" y="6143644"/>
            <a:ext cx="8531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3/12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83275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143644"/>
            <a:ext cx="8531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3666"/>
            <a:ext cx="9144000" cy="275964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143644"/>
            <a:ext cx="8531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24876"/>
            <a:ext cx="9144000" cy="283275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143644"/>
            <a:ext cx="8531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43050"/>
            <a:ext cx="9144000" cy="147326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215338" y="6143644"/>
            <a:ext cx="8531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7/12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765740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214282" y="1824327"/>
            <a:ext cx="6992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1</a:t>
            </a:r>
            <a:r>
              <a:rPr lang="ko-KR" alt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HY울릉도B" pitchFamily="18" charset="-127"/>
              </a:rPr>
              <a:t>절</a:t>
            </a:r>
            <a:endParaRPr lang="en-US" altLang="ko-KR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B" pitchFamily="18" charset="-127"/>
              <a:ea typeface="HY울릉도B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215338" y="6143644"/>
            <a:ext cx="8531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22"/>
            <a:ext cx="9144000" cy="290585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15338" y="6143644"/>
            <a:ext cx="8531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28327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17</Words>
  <Application>Microsoft Office PowerPoint</Application>
  <PresentationFormat>화면 슬라이드 쇼(4:3)</PresentationFormat>
  <Paragraphs>15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영업부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이삭</dc:creator>
  <cp:lastModifiedBy>이삭</cp:lastModifiedBy>
  <cp:revision>15</cp:revision>
  <dcterms:created xsi:type="dcterms:W3CDTF">2011-02-12T13:28:44Z</dcterms:created>
  <dcterms:modified xsi:type="dcterms:W3CDTF">2011-02-23T04:41:39Z</dcterms:modified>
</cp:coreProperties>
</file>