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0B97-C1EB-48E5-9B82-37A90B70CD3A}" type="datetimeFigureOut">
              <a:rPr lang="ko-KR" altLang="en-US" smtClean="0"/>
              <a:t>2010-09-05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5097-A576-4B1B-B3F0-401C9B62D7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0B97-C1EB-48E5-9B82-37A90B70CD3A}" type="datetimeFigureOut">
              <a:rPr lang="ko-KR" altLang="en-US" smtClean="0"/>
              <a:t>2010-09-05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5097-A576-4B1B-B3F0-401C9B62D7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0B97-C1EB-48E5-9B82-37A90B70CD3A}" type="datetimeFigureOut">
              <a:rPr lang="ko-KR" altLang="en-US" smtClean="0"/>
              <a:t>2010-09-05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5097-A576-4B1B-B3F0-401C9B62D7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0B97-C1EB-48E5-9B82-37A90B70CD3A}" type="datetimeFigureOut">
              <a:rPr lang="ko-KR" altLang="en-US" smtClean="0"/>
              <a:t>2010-09-05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5097-A576-4B1B-B3F0-401C9B62D7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0B97-C1EB-48E5-9B82-37A90B70CD3A}" type="datetimeFigureOut">
              <a:rPr lang="ko-KR" altLang="en-US" smtClean="0"/>
              <a:t>2010-09-05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5097-A576-4B1B-B3F0-401C9B62D7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0B97-C1EB-48E5-9B82-37A90B70CD3A}" type="datetimeFigureOut">
              <a:rPr lang="ko-KR" altLang="en-US" smtClean="0"/>
              <a:t>2010-09-05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5097-A576-4B1B-B3F0-401C9B62D7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0B97-C1EB-48E5-9B82-37A90B70CD3A}" type="datetimeFigureOut">
              <a:rPr lang="ko-KR" altLang="en-US" smtClean="0"/>
              <a:t>2010-09-05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5097-A576-4B1B-B3F0-401C9B62D7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0B97-C1EB-48E5-9B82-37A90B70CD3A}" type="datetimeFigureOut">
              <a:rPr lang="ko-KR" altLang="en-US" smtClean="0"/>
              <a:t>2010-09-05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5097-A576-4B1B-B3F0-401C9B62D7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0B97-C1EB-48E5-9B82-37A90B70CD3A}" type="datetimeFigureOut">
              <a:rPr lang="ko-KR" altLang="en-US" smtClean="0"/>
              <a:t>2010-09-05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5097-A576-4B1B-B3F0-401C9B62D7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0B97-C1EB-48E5-9B82-37A90B70CD3A}" type="datetimeFigureOut">
              <a:rPr lang="ko-KR" altLang="en-US" smtClean="0"/>
              <a:t>2010-09-05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5097-A576-4B1B-B3F0-401C9B62D7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0B97-C1EB-48E5-9B82-37A90B70CD3A}" type="datetimeFigureOut">
              <a:rPr lang="ko-KR" altLang="en-US" smtClean="0"/>
              <a:t>2010-09-05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5097-A576-4B1B-B3F0-401C9B62D7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C0B97-C1EB-48E5-9B82-37A90B70CD3A}" type="datetimeFigureOut">
              <a:rPr lang="ko-KR" altLang="en-US" smtClean="0"/>
              <a:t>2010-09-05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05097-A576-4B1B-B3F0-401C9B62D7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adonai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adonai</dc:creator>
  <cp:lastModifiedBy>adonai</cp:lastModifiedBy>
  <cp:revision>2</cp:revision>
  <dcterms:created xsi:type="dcterms:W3CDTF">2010-09-05T14:01:38Z</dcterms:created>
  <dcterms:modified xsi:type="dcterms:W3CDTF">2010-09-05T14:18:22Z</dcterms:modified>
</cp:coreProperties>
</file>