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1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9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2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57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45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4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6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45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89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2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AA37-E081-4B6A-928F-AF1CE3231C3A}" type="datetimeFigureOut">
              <a:rPr lang="ko-KR" altLang="en-US" smtClean="0"/>
              <a:t>2011-06-04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842B-C580-4DE4-9677-F2FB3F99D2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3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77" y="0"/>
            <a:ext cx="9143245" cy="6857434"/>
            <a:chOff x="377" y="0"/>
            <a:chExt cx="9143245" cy="685743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" y="0"/>
              <a:ext cx="9143245" cy="6857434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3180440" y="692696"/>
              <a:ext cx="27815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동녘B" pitchFamily="18" charset="-127"/>
                  <a:ea typeface="HY동녘B" pitchFamily="18" charset="-127"/>
                </a:rPr>
                <a:t>어 캠 송</a:t>
              </a:r>
              <a:endParaRPr lang="ko-KR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78"/>
            <a:ext cx="9144000" cy="60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96490"/>
            <a:ext cx="9143245" cy="6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06"/>
            <a:ext cx="9144000" cy="60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96490"/>
            <a:ext cx="9143245" cy="6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96490"/>
            <a:ext cx="9143245" cy="6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" y="396490"/>
            <a:ext cx="9124958" cy="6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" y="396490"/>
            <a:ext cx="9033526" cy="6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</Words>
  <Application>Microsoft Office PowerPoint</Application>
  <PresentationFormat>화면 슬라이드 쇼(4:3)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13</cp:revision>
  <dcterms:created xsi:type="dcterms:W3CDTF">2011-06-03T05:09:59Z</dcterms:created>
  <dcterms:modified xsi:type="dcterms:W3CDTF">2011-06-04T03:31:41Z</dcterms:modified>
</cp:coreProperties>
</file>