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74F-99D1-4AD1-AA71-BBACB885977C}" type="datetimeFigureOut">
              <a:rPr lang="ko-KR" altLang="en-US" smtClean="0"/>
              <a:t>2011-10-15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11-FC3D-47CD-9BC0-DA73D9C3E8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74F-99D1-4AD1-AA71-BBACB885977C}" type="datetimeFigureOut">
              <a:rPr lang="ko-KR" altLang="en-US" smtClean="0"/>
              <a:t>2011-10-15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11-FC3D-47CD-9BC0-DA73D9C3E8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74F-99D1-4AD1-AA71-BBACB885977C}" type="datetimeFigureOut">
              <a:rPr lang="ko-KR" altLang="en-US" smtClean="0"/>
              <a:t>2011-10-15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11-FC3D-47CD-9BC0-DA73D9C3E8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74F-99D1-4AD1-AA71-BBACB885977C}" type="datetimeFigureOut">
              <a:rPr lang="ko-KR" altLang="en-US" smtClean="0"/>
              <a:t>2011-10-15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11-FC3D-47CD-9BC0-DA73D9C3E8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74F-99D1-4AD1-AA71-BBACB885977C}" type="datetimeFigureOut">
              <a:rPr lang="ko-KR" altLang="en-US" smtClean="0"/>
              <a:t>2011-10-15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11-FC3D-47CD-9BC0-DA73D9C3E8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74F-99D1-4AD1-AA71-BBACB885977C}" type="datetimeFigureOut">
              <a:rPr lang="ko-KR" altLang="en-US" smtClean="0"/>
              <a:t>2011-10-15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11-FC3D-47CD-9BC0-DA73D9C3E8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74F-99D1-4AD1-AA71-BBACB885977C}" type="datetimeFigureOut">
              <a:rPr lang="ko-KR" altLang="en-US" smtClean="0"/>
              <a:t>2011-10-15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11-FC3D-47CD-9BC0-DA73D9C3E8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74F-99D1-4AD1-AA71-BBACB885977C}" type="datetimeFigureOut">
              <a:rPr lang="ko-KR" altLang="en-US" smtClean="0"/>
              <a:t>2011-10-15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11-FC3D-47CD-9BC0-DA73D9C3E8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74F-99D1-4AD1-AA71-BBACB885977C}" type="datetimeFigureOut">
              <a:rPr lang="ko-KR" altLang="en-US" smtClean="0"/>
              <a:t>2011-10-15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11-FC3D-47CD-9BC0-DA73D9C3E8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74F-99D1-4AD1-AA71-BBACB885977C}" type="datetimeFigureOut">
              <a:rPr lang="ko-KR" altLang="en-US" smtClean="0"/>
              <a:t>2011-10-15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11-FC3D-47CD-9BC0-DA73D9C3E8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8F74F-99D1-4AD1-AA71-BBACB885977C}" type="datetimeFigureOut">
              <a:rPr lang="ko-KR" altLang="en-US" smtClean="0"/>
              <a:t>2011-10-15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71011-FC3D-47CD-9BC0-DA73D9C3E8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8F74F-99D1-4AD1-AA71-BBACB885977C}" type="datetimeFigureOut">
              <a:rPr lang="ko-KR" altLang="en-US" smtClean="0"/>
              <a:t>2011-10-15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71011-FC3D-47CD-9BC0-DA73D9C3E88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kye</dc:creator>
  <cp:lastModifiedBy>kye</cp:lastModifiedBy>
  <cp:revision>2</cp:revision>
  <dcterms:created xsi:type="dcterms:W3CDTF">2011-10-15T09:46:13Z</dcterms:created>
  <dcterms:modified xsi:type="dcterms:W3CDTF">2011-10-15T09:52:47Z</dcterms:modified>
</cp:coreProperties>
</file>