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76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어버이의 사랑을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rcRect b="1355"/>
          <a:stretch>
            <a:fillRect/>
          </a:stretch>
        </p:blipFill>
        <p:spPr>
          <a:xfrm>
            <a:off x="0" y="642918"/>
            <a:ext cx="9144000" cy="2618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885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214290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3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</Words>
  <Application>Microsoft Office PowerPoint</Application>
  <PresentationFormat>화면 슬라이드 쇼(4:3)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17</cp:revision>
  <dcterms:created xsi:type="dcterms:W3CDTF">2010-02-18T04:46:16Z</dcterms:created>
  <dcterms:modified xsi:type="dcterms:W3CDTF">2010-05-02T01:59:21Z</dcterms:modified>
</cp:coreProperties>
</file>