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2010-05-01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76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어버이의 사랑을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21429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rcRect b="1355"/>
          <a:stretch>
            <a:fillRect/>
          </a:stretch>
        </p:blipFill>
        <p:spPr>
          <a:xfrm>
            <a:off x="0" y="1000108"/>
            <a:ext cx="9144000" cy="26183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8931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885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214290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5" name="그림 4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40"/>
            <a:ext cx="9144000" cy="14367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74411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/12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215338" y="214290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3</a:t>
            </a:r>
            <a:r>
              <a:rPr lang="ko-KR" altLang="en-US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13"/>
            <a:ext cx="9144000" cy="2581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화면 슬라이드 쇼(4:3)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11</cp:revision>
  <dcterms:created xsi:type="dcterms:W3CDTF">2010-02-18T04:46:16Z</dcterms:created>
  <dcterms:modified xsi:type="dcterms:W3CDTF">2010-05-01T08:14:09Z</dcterms:modified>
</cp:coreProperties>
</file>