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522124"/>
            <a:ext cx="9143245" cy="6193024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2876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어버이의 사랑을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65000"/>
            <a:ext cx="9143245" cy="619302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</a:t>
            </a:r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8661"/>
            <a:ext cx="9144000" cy="61606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65000"/>
            <a:ext cx="9143245" cy="619302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4570"/>
            <a:ext cx="9144000" cy="616886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65000"/>
            <a:ext cx="9143245" cy="619302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9</cp:revision>
  <dcterms:created xsi:type="dcterms:W3CDTF">2010-02-18T04:46:16Z</dcterms:created>
  <dcterms:modified xsi:type="dcterms:W3CDTF">2010-05-01T08:00:55Z</dcterms:modified>
</cp:coreProperties>
</file>