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42386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어버이 우리를 위하신 일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6" name="그림 5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5082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874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25812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662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8004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5" name="그림 4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5082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20</Words>
  <Application>Microsoft Office PowerPoint</Application>
  <PresentationFormat>화면 슬라이드 쇼(4:3)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12</vt:i4>
      </vt:variant>
    </vt:vector>
  </HeadingPairs>
  <TitlesOfParts>
    <vt:vector size="14" baseType="lpstr">
      <vt:lpstr>Office 테마</vt:lpstr>
      <vt:lpstr>2_Office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13</cp:revision>
  <dcterms:created xsi:type="dcterms:W3CDTF">2010-02-18T04:46:16Z</dcterms:created>
  <dcterms:modified xsi:type="dcterms:W3CDTF">2010-05-03T00:31:56Z</dcterms:modified>
</cp:coreProperties>
</file>