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2010-05-03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42386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어버이 우리를 위하신 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072462" y="142852"/>
            <a:ext cx="59824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1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그림 4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8072462" y="142852"/>
            <a:ext cx="59824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2</a:t>
            </a:r>
            <a:r>
              <a:rPr lang="ko-KR" alt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각머리D" pitchFamily="18" charset="-127"/>
              </a:rPr>
              <a:t>절</a:t>
            </a:r>
            <a:endParaRPr lang="en-US" altLang="ko-KR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각머리D" pitchFamily="18" charset="-127"/>
            </a:endParaRPr>
          </a:p>
        </p:txBody>
      </p:sp>
      <p:pic>
        <p:nvPicPr>
          <p:cNvPr id="11" name="그림 10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5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6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423920"/>
            <a:ext cx="9143245" cy="6010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14</Words>
  <Application>Microsoft Office PowerPoint</Application>
  <PresentationFormat>화면 슬라이드 쇼(4:3)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11</cp:revision>
  <dcterms:created xsi:type="dcterms:W3CDTF">2010-02-18T04:46:16Z</dcterms:created>
  <dcterms:modified xsi:type="dcterms:W3CDTF">2010-05-03T00:20:44Z</dcterms:modified>
</cp:coreProperties>
</file>