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3323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어머니의 크신 은혜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215338" y="428604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786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428604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72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428604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78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428604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725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428604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78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428604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725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428604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786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428604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725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</Words>
  <Application>Microsoft Office PowerPoint</Application>
  <PresentationFormat>화면 슬라이드 쇼(4:3)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10</cp:revision>
  <dcterms:created xsi:type="dcterms:W3CDTF">2010-02-18T04:46:16Z</dcterms:created>
  <dcterms:modified xsi:type="dcterms:W3CDTF">2010-04-27T06:53:41Z</dcterms:modified>
</cp:coreProperties>
</file>