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332334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어머니의 크신 은혜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8215338" y="428604"/>
            <a:ext cx="590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r>
              <a:rPr lang="ko-KR" altLang="en-U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절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4" name="그림 13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59172"/>
            <a:ext cx="9143245" cy="53396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215338" y="428604"/>
            <a:ext cx="590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ko-KR" altLang="en-U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절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59172"/>
            <a:ext cx="9143245" cy="53396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215338" y="428604"/>
            <a:ext cx="590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ko-KR" altLang="en-U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절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59172"/>
            <a:ext cx="9143245" cy="533965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215338" y="428604"/>
            <a:ext cx="590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ko-KR" altLang="en-U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절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59172"/>
            <a:ext cx="9143245" cy="53396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</Words>
  <Application>Microsoft Office PowerPoint</Application>
  <PresentationFormat>화면 슬라이드 쇼(4:3)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8</cp:revision>
  <dcterms:created xsi:type="dcterms:W3CDTF">2010-02-18T04:46:16Z</dcterms:created>
  <dcterms:modified xsi:type="dcterms:W3CDTF">2010-04-27T06:32:09Z</dcterms:modified>
</cp:coreProperties>
</file>