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3233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어머니의 크신 은혜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215338" y="42860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59172"/>
            <a:ext cx="9143245" cy="5339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42860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59172"/>
            <a:ext cx="9143245" cy="5339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42860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59172"/>
            <a:ext cx="9143245" cy="5339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428604"/>
            <a:ext cx="5902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ko-KR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절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59172"/>
            <a:ext cx="9143245" cy="5339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</Words>
  <Application>Microsoft Office PowerPoint</Application>
  <PresentationFormat>화면 슬라이드 쇼(4:3)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2010-04-27T06:32:09Z</dcterms:modified>
</cp:coreProperties>
</file>