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4" name="그림 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857232"/>
            <a:ext cx="8972571" cy="2840501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57158" y="214290"/>
            <a:ext cx="25106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어머니의 기도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00108"/>
            <a:ext cx="8972571" cy="27673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857232"/>
            <a:ext cx="8972571" cy="29075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6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51784"/>
            <a:ext cx="8972571" cy="28344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7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857232"/>
            <a:ext cx="8972571" cy="29441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14/24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7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86649"/>
            <a:ext cx="8972571" cy="28709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15/24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8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837678"/>
            <a:ext cx="8972571" cy="28770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16/24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8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00108"/>
            <a:ext cx="8972571" cy="28709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17/24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9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857232"/>
            <a:ext cx="8972571" cy="29441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9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86649"/>
            <a:ext cx="8972571" cy="28709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9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857232"/>
            <a:ext cx="8972571" cy="28405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28670"/>
            <a:ext cx="8972571" cy="283440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9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51784"/>
            <a:ext cx="8972571" cy="28344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9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00108"/>
            <a:ext cx="8972571" cy="27734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9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18835"/>
            <a:ext cx="8972571" cy="27673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9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28670"/>
            <a:ext cx="8972571" cy="28100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9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82262"/>
            <a:ext cx="8972571" cy="28039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857232"/>
            <a:ext cx="8972571" cy="284050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6" name="그림 5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00108"/>
            <a:ext cx="8972571" cy="27673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785794"/>
            <a:ext cx="8972571" cy="28770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86649"/>
            <a:ext cx="8972571" cy="28709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28670"/>
            <a:ext cx="8972571" cy="28100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82262"/>
            <a:ext cx="8972571" cy="28039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857232"/>
            <a:ext cx="8972571" cy="29075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5617035"/>
            <a:ext cx="714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</a:t>
            </a: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         2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  <a:p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3</a:t>
            </a:r>
            <a:r>
              <a:rPr lang="ko-KR" altLang="en-US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b="1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b="1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338</Words>
  <Application>Microsoft Office PowerPoint</Application>
  <PresentationFormat>화면 슬라이드 쇼(4:3)</PresentationFormat>
  <Paragraphs>121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10</cp:revision>
  <dcterms:created xsi:type="dcterms:W3CDTF">2010-02-18T04:46:16Z</dcterms:created>
  <dcterms:modified xsi:type="dcterms:W3CDTF">2010-03-09T22:32:59Z</dcterms:modified>
</cp:coreProperties>
</file>