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357158" y="214290"/>
            <a:ext cx="251062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어머니의 기도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28662" y="6286520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3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  <p:pic>
        <p:nvPicPr>
          <p:cNvPr id="6" name="그림 5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1000108"/>
            <a:ext cx="8972571" cy="284050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10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3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  <p:pic>
        <p:nvPicPr>
          <p:cNvPr id="5" name="그림 4" descr="그림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1071546"/>
            <a:ext cx="8972571" cy="276735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11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3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  <p:pic>
        <p:nvPicPr>
          <p:cNvPr id="5" name="그림 4" descr="그림6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857232"/>
            <a:ext cx="8972571" cy="290755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3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  <p:pic>
        <p:nvPicPr>
          <p:cNvPr id="5" name="그림 4" descr="그림6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1000108"/>
            <a:ext cx="8972571" cy="283440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3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  <p:pic>
        <p:nvPicPr>
          <p:cNvPr id="5" name="그림 4" descr="그림7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1000108"/>
            <a:ext cx="8972571" cy="294412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14/24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3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  <p:pic>
        <p:nvPicPr>
          <p:cNvPr id="5" name="그림 4" descr="그림7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928670"/>
            <a:ext cx="8972571" cy="2870979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15/24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3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  <p:pic>
        <p:nvPicPr>
          <p:cNvPr id="5" name="그림 4" descr="그림8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785794"/>
            <a:ext cx="8972571" cy="287707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16/24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3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  <p:pic>
        <p:nvPicPr>
          <p:cNvPr id="5" name="그림 4" descr="그림8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1071546"/>
            <a:ext cx="8972571" cy="2870979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17/24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3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  <p:pic>
        <p:nvPicPr>
          <p:cNvPr id="5" name="그림 4" descr="그림9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928670"/>
            <a:ext cx="8972571" cy="2944125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18/24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3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  <p:pic>
        <p:nvPicPr>
          <p:cNvPr id="5" name="그림 4" descr="그림9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915211"/>
            <a:ext cx="8972571" cy="2870979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19/24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3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  <p:pic>
        <p:nvPicPr>
          <p:cNvPr id="5" name="그림 4" descr="그림9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928670"/>
            <a:ext cx="8972571" cy="284050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3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  <p:pic>
        <p:nvPicPr>
          <p:cNvPr id="5" name="그림 4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1142984"/>
            <a:ext cx="8972571" cy="2834406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20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3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  <p:pic>
        <p:nvPicPr>
          <p:cNvPr id="5" name="그림 4" descr="그림9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880346"/>
            <a:ext cx="8972571" cy="2834406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21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3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  <p:pic>
        <p:nvPicPr>
          <p:cNvPr id="5" name="그림 4" descr="그림9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1000108"/>
            <a:ext cx="8972571" cy="2773451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3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  <p:pic>
        <p:nvPicPr>
          <p:cNvPr id="5" name="그림 4" descr="그림9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947397"/>
            <a:ext cx="8972571" cy="2767355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3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  <p:pic>
        <p:nvPicPr>
          <p:cNvPr id="5" name="그림 4" descr="그림9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1000108"/>
            <a:ext cx="8972571" cy="2810024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3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  <p:pic>
        <p:nvPicPr>
          <p:cNvPr id="5" name="그림 4" descr="그림9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982262"/>
            <a:ext cx="8972571" cy="280392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3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  <p:pic>
        <p:nvPicPr>
          <p:cNvPr id="7" name="그림 6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1000108"/>
            <a:ext cx="8972571" cy="284050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3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  <p:pic>
        <p:nvPicPr>
          <p:cNvPr id="7" name="그림 6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1233149"/>
            <a:ext cx="8972571" cy="276735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3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  <p:pic>
        <p:nvPicPr>
          <p:cNvPr id="5" name="그림 4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928670"/>
            <a:ext cx="8972571" cy="287707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3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  <p:pic>
        <p:nvPicPr>
          <p:cNvPr id="5" name="그림 4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986649"/>
            <a:ext cx="8972571" cy="287097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3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  <p:pic>
        <p:nvPicPr>
          <p:cNvPr id="5" name="그림 4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928670"/>
            <a:ext cx="8972571" cy="281002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3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  <p:pic>
        <p:nvPicPr>
          <p:cNvPr id="5" name="그림 4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982262"/>
            <a:ext cx="8972571" cy="280392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9/24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:9         3</a:t>
            </a:r>
            <a:r>
              <a:rPr lang="ko-KR" altLang="en-US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solidFill>
                  <a:schemeClr val="bg1"/>
                </a:solidFill>
                <a:latin typeface="-2002" pitchFamily="18" charset="-127"/>
                <a:ea typeface="-2002" pitchFamily="18" charset="-127"/>
              </a:rPr>
              <a:t>:17</a:t>
            </a:r>
            <a:endParaRPr lang="ko-KR" altLang="en-US" sz="1400" dirty="0">
              <a:solidFill>
                <a:schemeClr val="bg1"/>
              </a:solidFill>
              <a:latin typeface="-2002" pitchFamily="18" charset="-127"/>
              <a:ea typeface="-2002" pitchFamily="18" charset="-127"/>
            </a:endParaRPr>
          </a:p>
        </p:txBody>
      </p:sp>
      <p:pic>
        <p:nvPicPr>
          <p:cNvPr id="5" name="그림 4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928670"/>
            <a:ext cx="8972571" cy="29075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314</Words>
  <Application>Microsoft Office PowerPoint</Application>
  <PresentationFormat>화면 슬라이드 쇼(4:3)</PresentationFormat>
  <Paragraphs>49</Paragraphs>
  <Slides>24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5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8</cp:revision>
  <dcterms:created xsi:type="dcterms:W3CDTF">2010-02-18T04:46:16Z</dcterms:created>
  <dcterms:modified xsi:type="dcterms:W3CDTF">2010-03-09T22:16:39Z</dcterms:modified>
</cp:coreProperties>
</file>