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4628-9651-4430-B573-76C9EE99990D}" type="datetimeFigureOut">
              <a:rPr lang="ko-KR" altLang="en-US"/>
              <a:pPr>
                <a:defRPr/>
              </a:pPr>
              <a:t>2010-03-10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C01D1-F4AB-4CEB-96E3-A6132AC4CAA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2A396-37F9-4C2A-A467-3B1D9EB8991D}" type="datetimeFigureOut">
              <a:rPr lang="ko-KR" altLang="en-US"/>
              <a:pPr>
                <a:defRPr/>
              </a:pPr>
              <a:t>2010-03-10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D9422-E6FB-44A7-8671-D93744E8867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A51CC-E4AF-45E9-A47A-F40A72D3764C}" type="datetimeFigureOut">
              <a:rPr lang="ko-KR" altLang="en-US"/>
              <a:pPr>
                <a:defRPr/>
              </a:pPr>
              <a:t>2010-03-10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86006-1D31-4C4C-83FD-200BAF0372B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CBB5A-2A48-4F55-B6AE-87E392C967CC}" type="datetimeFigureOut">
              <a:rPr lang="ko-KR" altLang="en-US"/>
              <a:pPr>
                <a:defRPr/>
              </a:pPr>
              <a:t>2010-03-10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811C9-B66A-4E1F-9275-E54B579F4A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AD5E9-EB2C-46C5-B8BC-273ACB432935}" type="datetimeFigureOut">
              <a:rPr lang="ko-KR" altLang="en-US"/>
              <a:pPr>
                <a:defRPr/>
              </a:pPr>
              <a:t>2010-03-10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A6CF0-F7A7-47B8-B9CF-10884016A9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1969-2594-4595-A30E-B8267E84D8D8}" type="datetimeFigureOut">
              <a:rPr lang="ko-KR" altLang="en-US"/>
              <a:pPr>
                <a:defRPr/>
              </a:pPr>
              <a:t>2010-03-10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D612B-DBC4-46F5-AB21-4919429A67F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E27DF-653E-46E3-9ACF-37313B39F343}" type="datetimeFigureOut">
              <a:rPr lang="ko-KR" altLang="en-US"/>
              <a:pPr>
                <a:defRPr/>
              </a:pPr>
              <a:t>2010-03-10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5E12C-88E1-4DBE-94C0-39D9CF4CB44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9EFCC-8A66-4AAA-8092-65ACE7C45EC0}" type="datetimeFigureOut">
              <a:rPr lang="ko-KR" altLang="en-US"/>
              <a:pPr>
                <a:defRPr/>
              </a:pPr>
              <a:t>2010-03-10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43A55-24D8-444C-8A7D-291FF11E9F5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B848D-9C41-4283-97AD-925BAEE15A3A}" type="datetimeFigureOut">
              <a:rPr lang="ko-KR" altLang="en-US"/>
              <a:pPr>
                <a:defRPr/>
              </a:pPr>
              <a:t>2010-03-10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DA8EB-3BC0-41B8-9607-D4162DE4591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7E33F-D754-4A31-8A45-9891568A0049}" type="datetimeFigureOut">
              <a:rPr lang="ko-KR" altLang="en-US"/>
              <a:pPr>
                <a:defRPr/>
              </a:pPr>
              <a:t>2010-03-10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66AA3-0A71-4963-BB72-473332B821C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14D1B-A651-451B-A93C-83C87474418E}" type="datetimeFigureOut">
              <a:rPr lang="ko-KR" altLang="en-US"/>
              <a:pPr>
                <a:defRPr/>
              </a:pPr>
              <a:t>2010-03-10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00DF3-95E2-43DB-AE13-1D507A362D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C2493F-2EA6-4E60-B3FD-55219A23CD2F}" type="datetimeFigureOut">
              <a:rPr lang="ko-KR" altLang="en-US"/>
              <a:pPr>
                <a:defRPr/>
              </a:pPr>
              <a:t>2010-03-10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2111EB6-E793-4CC1-AAD4-8E5331ED6FA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57158" y="214290"/>
            <a:ext cx="2510624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28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어머니의 기도</a:t>
            </a:r>
            <a:endParaRPr kumimoji="0" lang="en-US" altLang="ko-KR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2053" name="TextBox 16"/>
          <p:cNvSpPr txBox="1">
            <a:spLocks noChangeArrowheads="1"/>
          </p:cNvSpPr>
          <p:nvPr/>
        </p:nvSpPr>
        <p:spPr bwMode="auto">
          <a:xfrm>
            <a:off x="1000125" y="6357938"/>
            <a:ext cx="2786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1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:1         2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:5         3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:9</a:t>
            </a:r>
            <a:endParaRPr kumimoji="0" lang="ko-KR" altLang="en-US" sz="1400"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6" name="그림 5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600689"/>
            <a:ext cx="8960380" cy="565662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10/12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11267" name="그림 2" descr="그림93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" y="600075"/>
            <a:ext cx="8959850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1000125" y="6357938"/>
            <a:ext cx="2786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1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:1         2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:5         3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:9</a:t>
            </a:r>
            <a:endParaRPr kumimoji="0" lang="ko-KR" altLang="en-US" sz="140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11/12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12291" name="그림 2" descr="그림9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" y="671513"/>
            <a:ext cx="8959850" cy="551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1000125" y="6357938"/>
            <a:ext cx="2786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1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:1         2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:5         3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:9</a:t>
            </a:r>
            <a:endParaRPr kumimoji="0" lang="ko-KR" altLang="en-US" sz="140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12/12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13315" name="그림 2" descr="그림97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" y="635000"/>
            <a:ext cx="8959850" cy="55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1000125" y="6357938"/>
            <a:ext cx="2786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1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:1         2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:5         3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:9</a:t>
            </a:r>
            <a:endParaRPr kumimoji="0" lang="ko-KR" altLang="en-US" sz="140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2/12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1000125" y="6357938"/>
            <a:ext cx="2786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1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:1         2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:5         3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:9</a:t>
            </a:r>
            <a:endParaRPr kumimoji="0" lang="ko-KR" altLang="en-US" sz="1400">
              <a:latin typeface="-2002" pitchFamily="18" charset="-127"/>
              <a:ea typeface="-2002" pitchFamily="18" charset="-127"/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600689"/>
            <a:ext cx="8960380" cy="565662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3/12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099" name="그림 2" descr="그림3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" y="566738"/>
            <a:ext cx="8959850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1000125" y="6357938"/>
            <a:ext cx="2786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1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:1         2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:5         3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:9</a:t>
            </a:r>
            <a:endParaRPr kumimoji="0" lang="ko-KR" altLang="en-US" sz="140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4/12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5123" name="그림 2" descr="그림4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" y="635000"/>
            <a:ext cx="8959850" cy="55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1000125" y="6357938"/>
            <a:ext cx="2786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1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:1         2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:5         3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:9</a:t>
            </a:r>
            <a:endParaRPr kumimoji="0" lang="ko-KR" altLang="en-US" sz="140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5/12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6147" name="그림 2" descr="그림5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" y="600075"/>
            <a:ext cx="8959850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1000125" y="6357938"/>
            <a:ext cx="2786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1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:1         2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:5         3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:9</a:t>
            </a:r>
            <a:endParaRPr kumimoji="0" lang="ko-KR" altLang="en-US" sz="140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6/12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7171" name="그림 2" descr="그림6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" y="600075"/>
            <a:ext cx="8959850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1000125" y="6357938"/>
            <a:ext cx="2786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1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:1         2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:5         3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:9</a:t>
            </a:r>
            <a:endParaRPr kumimoji="0" lang="ko-KR" altLang="en-US" sz="140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7/12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8195" name="그림 2" descr="그림7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" y="566738"/>
            <a:ext cx="8959850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1000125" y="6357938"/>
            <a:ext cx="2786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1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:1         2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:5         3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:9</a:t>
            </a:r>
            <a:endParaRPr kumimoji="0" lang="ko-KR" altLang="en-US" sz="140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8/12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9219" name="그림 2" descr="그림8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" y="566738"/>
            <a:ext cx="8959850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1000125" y="6357938"/>
            <a:ext cx="2786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1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:1         2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:5         3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:9</a:t>
            </a:r>
            <a:endParaRPr kumimoji="0" lang="ko-KR" altLang="en-US" sz="140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9/12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10243" name="그림 2" descr="그림9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" y="566738"/>
            <a:ext cx="8959850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1000125" y="6357938"/>
            <a:ext cx="2786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1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:1         2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:5         3</a:t>
            </a:r>
            <a:r>
              <a:rPr kumimoji="0" lang="ko-KR" altLang="en-US" sz="1400">
                <a:latin typeface="-2002" pitchFamily="18" charset="-127"/>
                <a:ea typeface="-2002" pitchFamily="18" charset="-127"/>
              </a:rPr>
              <a:t>절</a:t>
            </a:r>
            <a:r>
              <a:rPr kumimoji="0" lang="en-US" altLang="ko-KR" sz="1400">
                <a:latin typeface="-2002" pitchFamily="18" charset="-127"/>
                <a:ea typeface="-2002" pitchFamily="18" charset="-127"/>
              </a:rPr>
              <a:t>:9</a:t>
            </a:r>
            <a:endParaRPr kumimoji="0" lang="ko-KR" altLang="en-US" sz="140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158</Words>
  <Application>Microsoft Office PowerPoint</Application>
  <PresentationFormat>화면 슬라이드 쇼(4:3)</PresentationFormat>
  <Paragraphs>25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맑은 고딕</vt:lpstr>
      <vt:lpstr>Arial</vt:lpstr>
      <vt:lpstr>-2002</vt:lpstr>
      <vt:lpstr>굴림</vt:lpstr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2010-02-18T04:46:16Z</dcterms:created>
  <dcterms:modified xsi:type="dcterms:W3CDTF">2010-03-09T22:12:55Z</dcterms:modified>
</cp:coreProperties>
</file>