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22" name="그림 21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77345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57158" y="214290"/>
            <a:ext cx="2510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어머니의 기도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altLang="ko-KR" sz="2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767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907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51784"/>
            <a:ext cx="8972571" cy="2834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94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6649"/>
            <a:ext cx="8972571" cy="2870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8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37678"/>
            <a:ext cx="8972571" cy="2877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870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94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6649"/>
            <a:ext cx="8972571" cy="2870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840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700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51784"/>
            <a:ext cx="8972571" cy="2834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773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18835"/>
            <a:ext cx="8972571" cy="2767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810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2262"/>
            <a:ext cx="8972571" cy="2803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785794"/>
            <a:ext cx="8972571" cy="2810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803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785794"/>
            <a:ext cx="8972571" cy="2877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6649"/>
            <a:ext cx="8972571" cy="2870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810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2262"/>
            <a:ext cx="8972571" cy="2803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907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5617035"/>
            <a:ext cx="71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         2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</a:t>
            </a:r>
          </a:p>
          <a:p>
            <a:endParaRPr lang="en-US" altLang="ko-KR" sz="1400" b="1" dirty="0" smtClean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b="1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b="1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338</Words>
  <Application>Microsoft Office PowerPoint</Application>
  <PresentationFormat>화면 슬라이드 쇼(4:3)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9</cp:revision>
  <dcterms:created xsi:type="dcterms:W3CDTF">2010-02-18T04:46:16Z</dcterms:created>
  <dcterms:modified xsi:type="dcterms:W3CDTF">2010-03-09T22:33:41Z</dcterms:modified>
</cp:coreProperties>
</file>