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57158" y="214290"/>
            <a:ext cx="2510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어머니의 기도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6286520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18" name="그림 17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71546"/>
            <a:ext cx="8972571" cy="27734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71546"/>
            <a:ext cx="8972571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57232"/>
            <a:ext cx="8972571" cy="29075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00108"/>
            <a:ext cx="8972571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00108"/>
            <a:ext cx="8972571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8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785794"/>
            <a:ext cx="8972571" cy="28770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71546"/>
            <a:ext cx="8972571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18/24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15211"/>
            <a:ext cx="8972571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840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7" name="그림 6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142984"/>
            <a:ext cx="8972571" cy="27003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880346"/>
            <a:ext cx="8972571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00108"/>
            <a:ext cx="8972571" cy="27734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47397"/>
            <a:ext cx="8972571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00108"/>
            <a:ext cx="8972571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82262"/>
            <a:ext cx="8972571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00108"/>
            <a:ext cx="8972571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1071546"/>
            <a:ext cx="8972571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8770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86649"/>
            <a:ext cx="8972571" cy="28709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810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82262"/>
            <a:ext cx="8972571" cy="28039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072206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9/24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635795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1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         2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:9         3</a:t>
            </a:r>
            <a:r>
              <a:rPr lang="ko-KR" altLang="en-US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절</a:t>
            </a:r>
            <a:r>
              <a:rPr lang="en-US" altLang="ko-KR" sz="14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:17</a:t>
            </a:r>
            <a:endParaRPr lang="ko-KR" altLang="en-US" sz="14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5" name="그림 4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" y="928670"/>
            <a:ext cx="8972571" cy="2907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314</Words>
  <Application>Microsoft Office PowerPoint</Application>
  <PresentationFormat>화면 슬라이드 쇼(4:3)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2010-03-08T13:57:09Z</dcterms:modified>
</cp:coreProperties>
</file>