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357158" y="214290"/>
            <a:ext cx="25106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어머니의 기도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6" name="그림 15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670788"/>
            <a:ext cx="8960380" cy="551642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:5         3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:9</a:t>
            </a:r>
            <a:endParaRPr lang="ko-KR" altLang="en-US" sz="1400" dirty="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9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600689"/>
            <a:ext cx="8960380" cy="56566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:5         3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:9</a:t>
            </a:r>
            <a:endParaRPr lang="ko-KR" altLang="en-US" sz="1400" dirty="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9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670788"/>
            <a:ext cx="8960380" cy="55164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:5         3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:9</a:t>
            </a:r>
            <a:endParaRPr lang="ko-KR" altLang="en-US" sz="1400" dirty="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9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634215"/>
            <a:ext cx="8960380" cy="55895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:5         3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:9</a:t>
            </a:r>
            <a:endParaRPr lang="ko-KR" altLang="en-US" sz="1400" dirty="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634215"/>
            <a:ext cx="8960380" cy="55895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:5         3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:9</a:t>
            </a:r>
            <a:endParaRPr lang="ko-KR" altLang="en-US" sz="1400" dirty="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567164"/>
            <a:ext cx="8960380" cy="57236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:5         3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:9</a:t>
            </a:r>
            <a:endParaRPr lang="ko-KR" altLang="en-US" sz="1400" dirty="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634215"/>
            <a:ext cx="8960380" cy="55895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:5         3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:9</a:t>
            </a:r>
            <a:endParaRPr lang="ko-KR" altLang="en-US" sz="1400" dirty="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600689"/>
            <a:ext cx="8960380" cy="56566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:5         3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:9</a:t>
            </a:r>
            <a:endParaRPr lang="ko-KR" altLang="en-US" sz="1400" dirty="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6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600689"/>
            <a:ext cx="8960380" cy="56566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:5         3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:9</a:t>
            </a:r>
            <a:endParaRPr lang="ko-KR" altLang="en-US" sz="1400" dirty="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7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567164"/>
            <a:ext cx="8960380" cy="57236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:5         3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:9</a:t>
            </a:r>
            <a:endParaRPr lang="ko-KR" altLang="en-US" sz="1400" dirty="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8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567164"/>
            <a:ext cx="8960380" cy="57236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:5         3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:9</a:t>
            </a:r>
            <a:endParaRPr lang="ko-KR" altLang="en-US" sz="1400" dirty="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9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10" y="567164"/>
            <a:ext cx="8960380" cy="57236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6357958"/>
            <a:ext cx="278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1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:1         2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:5         3</a:t>
            </a:r>
            <a:r>
              <a:rPr lang="ko-KR" altLang="en-US" sz="1400" dirty="0" smtClean="0">
                <a:latin typeface="-2002" pitchFamily="18" charset="-127"/>
                <a:ea typeface="-2002" pitchFamily="18" charset="-127"/>
              </a:rPr>
              <a:t>절</a:t>
            </a:r>
            <a:r>
              <a:rPr lang="en-US" altLang="ko-KR" sz="1400" dirty="0" smtClean="0">
                <a:latin typeface="-2002" pitchFamily="18" charset="-127"/>
                <a:ea typeface="-2002" pitchFamily="18" charset="-127"/>
              </a:rPr>
              <a:t>:9</a:t>
            </a:r>
            <a:endParaRPr lang="ko-KR" altLang="en-US" sz="1400" dirty="0">
              <a:latin typeface="-2002" pitchFamily="18" charset="-127"/>
              <a:ea typeface="-2002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158</Words>
  <Application>Microsoft Office PowerPoint</Application>
  <PresentationFormat>화면 슬라이드 쇼(4:3)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4</cp:revision>
  <dcterms:created xsi:type="dcterms:W3CDTF">2010-02-18T04:46:16Z</dcterms:created>
  <dcterms:modified xsi:type="dcterms:W3CDTF">2010-03-08T13:22:00Z</dcterms:modified>
</cp:coreProperties>
</file>