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/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CC862B5-5818-46C1-8E65-8F257DE572BA}" type="slidenum">
              <a:rPr lang="en-US" altLang="ko-K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583AEAB-31A9-4765-A552-8A8B75702EF4}" type="datetimeFigureOut">
              <a:rPr kumimoji="1" lang="ko-KR" altLang="en-US">
                <a:solidFill>
                  <a:prstClr val="black"/>
                </a:solidFill>
                <a:latin typeface="굴림" charset="-127"/>
                <a:ea typeface="굴림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2011-05-07</a:t>
            </a:fld>
            <a:endParaRPr kumimoji="1" lang="ko-KR" altLang="en-US">
              <a:solidFill>
                <a:prstClr val="black"/>
              </a:solidFill>
              <a:latin typeface="굴림" charset="-127"/>
              <a:ea typeface="굴림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>
              <a:solidFill>
                <a:prstClr val="black"/>
              </a:solidFill>
              <a:latin typeface="굴림" charset="-127"/>
              <a:ea typeface="굴림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21E6862-8047-4FC7-A17D-979DBEFC8E85}" type="slidenum">
              <a:rPr kumimoji="1" lang="ko-KR" altLang="en-US">
                <a:solidFill>
                  <a:prstClr val="black"/>
                </a:solidFill>
                <a:latin typeface="굴림" charset="-127"/>
                <a:ea typeface="굴림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ko-KR" altLang="en-US">
              <a:solidFill>
                <a:prstClr val="black"/>
              </a:solidFill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>
              <a:solidFill>
                <a:prstClr val="black"/>
              </a:solidFill>
              <a:latin typeface="굴림" charset="-127"/>
              <a:ea typeface="굴림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>
              <a:solidFill>
                <a:prstClr val="black"/>
              </a:solidFill>
              <a:latin typeface="굴림" charset="-127"/>
              <a:ea typeface="굴림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E0C4C36-C13F-40BE-A31A-297608605176}" type="slidenum">
              <a:rPr kumimoji="1" lang="ko-KR" altLang="en-US">
                <a:solidFill>
                  <a:prstClr val="black"/>
                </a:solidFill>
                <a:latin typeface="굴림" charset="-127"/>
                <a:ea typeface="굴림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ko-KR">
              <a:solidFill>
                <a:prstClr val="black"/>
              </a:solidFill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ko-KR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srgbClr val="000000"/>
              </a:solidFill>
              <a:latin typeface="굴림" charset="-127"/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srgbClr val="000000"/>
              </a:solidFill>
              <a:latin typeface="굴림" charset="-127"/>
              <a:ea typeface="굴림" charset="-127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492C10-4326-48D3-9F93-FAE96FAA92BE}" type="slidenum">
              <a:rPr kumimoji="1" lang="ko-KR" altLang="en-US">
                <a:solidFill>
                  <a:srgbClr val="000000"/>
                </a:solidFill>
                <a:latin typeface="굴림" charset="-127"/>
                <a:ea typeface="굴림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000000"/>
              </a:solidFill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내용 개체 틀 3" descr="어버이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9750" cy="6858000"/>
          </a:xfrm>
        </p:spPr>
      </p:pic>
      <p:sp>
        <p:nvSpPr>
          <p:cNvPr id="5" name="TextBox 4"/>
          <p:cNvSpPr txBox="1"/>
          <p:nvPr/>
        </p:nvSpPr>
        <p:spPr>
          <a:xfrm>
            <a:off x="1402139" y="3068960"/>
            <a:ext cx="698628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3400" spc="30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높고</a:t>
            </a:r>
            <a:r>
              <a:rPr kumimoji="1" lang="ko-KR" altLang="en-US" sz="3400" spc="-15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 높</a:t>
            </a:r>
            <a:r>
              <a:rPr kumimoji="1" lang="ko-KR" altLang="en-US" sz="340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은 하늘이라  말 </a:t>
            </a:r>
            <a:r>
              <a:rPr kumimoji="1" lang="ko-KR" altLang="en-US" sz="3400" spc="300" dirty="0" err="1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들하</a:t>
            </a:r>
            <a:r>
              <a:rPr kumimoji="1" lang="ko-KR" altLang="en-US" sz="340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kumimoji="1" lang="ko-KR" altLang="en-US" sz="3400" spc="30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kumimoji="1" lang="ko-KR" altLang="en-US" sz="340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지 만 </a:t>
            </a:r>
            <a:endParaRPr kumimoji="1" lang="ko-KR" altLang="en-US" sz="3400" dirty="0">
              <a:solidFill>
                <a:prstClr val="black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4797152"/>
            <a:ext cx="768030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3300" b="1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나 </a:t>
            </a:r>
            <a:r>
              <a:rPr kumimoji="1" lang="ko-KR" altLang="en-US" sz="3300" b="1" spc="-30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는 나 는  </a:t>
            </a:r>
            <a:r>
              <a:rPr kumimoji="1" lang="ko-KR" altLang="en-US" sz="3300" b="1" dirty="0" err="1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높</a:t>
            </a:r>
            <a:r>
              <a:rPr kumimoji="1" lang="ko-KR" altLang="en-US" sz="3300" b="1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kumimoji="1" lang="ko-KR" altLang="en-US" sz="3300" b="1" dirty="0" err="1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은게</a:t>
            </a:r>
            <a:r>
              <a:rPr kumimoji="1" lang="ko-KR" altLang="en-US" sz="3300" b="1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   또 하 나   </a:t>
            </a:r>
            <a:r>
              <a:rPr kumimoji="1" lang="ko-KR" altLang="en-US" sz="3300" b="1" spc="-150" dirty="0" err="1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있</a:t>
            </a:r>
            <a:r>
              <a:rPr kumimoji="1" lang="ko-KR" altLang="en-US" sz="3300" b="1" spc="-15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  지</a:t>
            </a:r>
            <a:endParaRPr kumimoji="1" lang="ko-KR" altLang="en-US" sz="3300" b="1" spc="-150" dirty="0">
              <a:solidFill>
                <a:prstClr val="black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52964" y="908720"/>
            <a:ext cx="54553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3200" b="1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어버이 은혜</a:t>
            </a:r>
            <a:r>
              <a:rPr kumimoji="1" lang="en-US" altLang="ko-KR" sz="3200" b="1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(</a:t>
            </a:r>
            <a:r>
              <a:rPr kumimoji="1" lang="ko-KR" altLang="en-US" sz="3200" b="1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높고 높은 하늘이라</a:t>
            </a:r>
            <a:r>
              <a:rPr kumimoji="1" lang="en-US" altLang="ko-KR" sz="3200" b="1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)</a:t>
            </a:r>
            <a:endParaRPr kumimoji="1" lang="ko-KR" altLang="en-US" sz="3200" b="1" dirty="0">
              <a:solidFill>
                <a:prstClr val="black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내용 개체 틀 3" descr="어버이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56916" cy="6858000"/>
          </a:xfrm>
        </p:spPr>
      </p:pic>
      <p:sp>
        <p:nvSpPr>
          <p:cNvPr id="5" name="TextBox 4"/>
          <p:cNvSpPr txBox="1"/>
          <p:nvPr/>
        </p:nvSpPr>
        <p:spPr>
          <a:xfrm>
            <a:off x="899592" y="2204864"/>
            <a:ext cx="745588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3300" b="1" spc="300" dirty="0" err="1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낳으시</a:t>
            </a:r>
            <a:r>
              <a:rPr kumimoji="1" lang="ko-KR" altLang="en-US" sz="3300" b="1" spc="30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kumimoji="1" lang="ko-KR" altLang="en-US" sz="3300" b="1" spc="60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고 키우시는  </a:t>
            </a:r>
            <a:r>
              <a:rPr kumimoji="1" lang="ko-KR" altLang="en-US" sz="3300" b="1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어 머 님  은 </a:t>
            </a:r>
            <a:r>
              <a:rPr kumimoji="1" lang="ko-KR" altLang="en-US" sz="3300" b="1" dirty="0" err="1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혜</a:t>
            </a:r>
            <a:endParaRPr kumimoji="1" lang="ko-KR" altLang="en-US" sz="3300" b="1" dirty="0">
              <a:solidFill>
                <a:prstClr val="black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3789040"/>
            <a:ext cx="7337265" cy="60016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3300" b="1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푸 </a:t>
            </a:r>
            <a:r>
              <a:rPr kumimoji="1" lang="ko-KR" altLang="en-US" sz="3300" b="1" spc="-150" dirty="0" err="1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른하</a:t>
            </a:r>
            <a:r>
              <a:rPr kumimoji="1" lang="ko-KR" altLang="en-US" sz="3300" b="1" spc="-15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 늘  </a:t>
            </a:r>
            <a:r>
              <a:rPr kumimoji="1" lang="ko-KR" altLang="en-US" sz="3300" b="1" spc="60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그보다도</a:t>
            </a:r>
            <a:r>
              <a:rPr kumimoji="1" lang="ko-KR" altLang="en-US" sz="3300" b="1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   </a:t>
            </a:r>
            <a:r>
              <a:rPr kumimoji="1" lang="ko-KR" altLang="en-US" sz="3300" b="1" dirty="0" err="1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높</a:t>
            </a:r>
            <a:r>
              <a:rPr kumimoji="1" lang="ko-KR" altLang="en-US" sz="3300" b="1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kumimoji="1" lang="ko-KR" altLang="en-US" sz="3300" b="1" dirty="0" err="1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은것</a:t>
            </a:r>
            <a:r>
              <a:rPr kumimoji="1" lang="ko-KR" altLang="en-US" sz="3300" b="1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  </a:t>
            </a:r>
            <a:r>
              <a:rPr kumimoji="1" lang="ko-KR" altLang="en-US" sz="3300" b="1" dirty="0" err="1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같</a:t>
            </a:r>
            <a:r>
              <a:rPr kumimoji="1" lang="ko-KR" altLang="en-US" sz="3300" b="1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 아</a:t>
            </a:r>
            <a:endParaRPr kumimoji="1" lang="ko-KR" altLang="en-US" sz="3300" b="1" dirty="0">
              <a:solidFill>
                <a:prstClr val="black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내용 개체 틀 3" descr="어버이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9750" cy="6858000"/>
          </a:xfrm>
        </p:spPr>
      </p:pic>
      <p:sp>
        <p:nvSpPr>
          <p:cNvPr id="5" name="TextBox 4"/>
          <p:cNvSpPr txBox="1"/>
          <p:nvPr/>
        </p:nvSpPr>
        <p:spPr>
          <a:xfrm>
            <a:off x="1402139" y="3068960"/>
            <a:ext cx="734632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3400" spc="30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넓고</a:t>
            </a:r>
            <a:r>
              <a:rPr kumimoji="1" lang="ko-KR" altLang="en-US" sz="340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 넓은 바다라고  말 들 하 </a:t>
            </a:r>
            <a:r>
              <a:rPr kumimoji="1" lang="ko-KR" altLang="en-US" sz="3400" spc="-15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지  만</a:t>
            </a:r>
            <a:endParaRPr kumimoji="1" lang="ko-KR" altLang="en-US" sz="3400" spc="-150" dirty="0">
              <a:solidFill>
                <a:prstClr val="black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4797152"/>
            <a:ext cx="762099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3300" b="1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나 </a:t>
            </a:r>
            <a:r>
              <a:rPr kumimoji="1" lang="ko-KR" altLang="en-US" sz="3300" b="1" spc="-30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는 나 는  </a:t>
            </a:r>
            <a:r>
              <a:rPr kumimoji="1" lang="ko-KR" altLang="en-US" sz="3300" b="1" spc="-300" dirty="0" err="1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넓</a:t>
            </a:r>
            <a:r>
              <a:rPr kumimoji="1" lang="ko-KR" altLang="en-US" sz="3300" b="1" spc="-30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  </a:t>
            </a:r>
            <a:r>
              <a:rPr kumimoji="1" lang="ko-KR" altLang="en-US" sz="3300" b="1" spc="-150" dirty="0" err="1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은게</a:t>
            </a:r>
            <a:r>
              <a:rPr kumimoji="1" lang="ko-KR" altLang="en-US" sz="3300" b="1" spc="-15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   </a:t>
            </a:r>
            <a:r>
              <a:rPr kumimoji="1" lang="ko-KR" altLang="en-US" sz="3300" b="1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또 하 나   </a:t>
            </a:r>
            <a:r>
              <a:rPr kumimoji="1" lang="ko-KR" altLang="en-US" sz="3300" b="1" spc="-150" dirty="0" err="1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있</a:t>
            </a:r>
            <a:r>
              <a:rPr kumimoji="1" lang="ko-KR" altLang="en-US" sz="3300" b="1" spc="-15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  지</a:t>
            </a:r>
            <a:endParaRPr kumimoji="1" lang="ko-KR" altLang="en-US" sz="3300" b="1" spc="-150" dirty="0">
              <a:solidFill>
                <a:prstClr val="black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내용 개체 틀 3" descr="어버이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2916" y="0"/>
            <a:ext cx="9156916" cy="6858000"/>
          </a:xfrm>
        </p:spPr>
      </p:pic>
      <p:sp>
        <p:nvSpPr>
          <p:cNvPr id="5" name="TextBox 4"/>
          <p:cNvSpPr txBox="1"/>
          <p:nvPr/>
        </p:nvSpPr>
        <p:spPr>
          <a:xfrm>
            <a:off x="899592" y="2204864"/>
            <a:ext cx="753122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3300" b="1" spc="600" dirty="0" err="1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사람되라</a:t>
            </a:r>
            <a:r>
              <a:rPr kumimoji="1" lang="ko-KR" altLang="en-US" sz="3300" b="1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  </a:t>
            </a:r>
            <a:r>
              <a:rPr kumimoji="1" lang="ko-KR" altLang="en-US" sz="3300" b="1" spc="60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이르시는</a:t>
            </a:r>
            <a:r>
              <a:rPr kumimoji="1" lang="ko-KR" altLang="en-US" sz="3300" b="1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   어 머 </a:t>
            </a:r>
            <a:r>
              <a:rPr kumimoji="1" lang="ko-KR" altLang="en-US" sz="3300" b="1" spc="30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님 은 </a:t>
            </a:r>
            <a:r>
              <a:rPr kumimoji="1" lang="ko-KR" altLang="en-US" sz="3300" b="1" spc="300" dirty="0" err="1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혜</a:t>
            </a:r>
            <a:endParaRPr kumimoji="1" lang="ko-KR" altLang="en-US" sz="3300" b="1" spc="300" dirty="0">
              <a:solidFill>
                <a:prstClr val="black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3789040"/>
            <a:ext cx="7488832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3300" b="1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푸 </a:t>
            </a:r>
            <a:r>
              <a:rPr kumimoji="1" lang="ko-KR" altLang="en-US" sz="3300" b="1" dirty="0" err="1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른바</a:t>
            </a:r>
            <a:r>
              <a:rPr kumimoji="1" lang="ko-KR" altLang="en-US" sz="3300" b="1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 다 </a:t>
            </a:r>
            <a:r>
              <a:rPr kumimoji="1" lang="ko-KR" altLang="en-US" sz="3300" b="1" spc="60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그보다도</a:t>
            </a:r>
            <a:r>
              <a:rPr kumimoji="1" lang="ko-KR" altLang="en-US" sz="3300" b="1" spc="-30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    </a:t>
            </a:r>
            <a:r>
              <a:rPr kumimoji="1" lang="ko-KR" altLang="en-US" sz="3300" b="1" spc="900" dirty="0" err="1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넓은것</a:t>
            </a:r>
            <a:r>
              <a:rPr kumimoji="1" lang="ko-KR" altLang="en-US" sz="3300" b="1" spc="30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kumimoji="1" lang="ko-KR" altLang="en-US" sz="3300" b="1" spc="300" dirty="0" err="1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같</a:t>
            </a:r>
            <a:r>
              <a:rPr kumimoji="1" lang="ko-KR" altLang="en-US" sz="3300" b="1" spc="30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 아</a:t>
            </a:r>
            <a:endParaRPr kumimoji="1" lang="ko-KR" altLang="en-US" sz="3300" b="1" spc="300" dirty="0">
              <a:solidFill>
                <a:prstClr val="black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내용 개체 틀 3" descr="어버이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9750" cy="6858000"/>
          </a:xfrm>
        </p:spPr>
      </p:pic>
      <p:sp>
        <p:nvSpPr>
          <p:cNvPr id="5" name="TextBox 4"/>
          <p:cNvSpPr txBox="1"/>
          <p:nvPr/>
        </p:nvSpPr>
        <p:spPr>
          <a:xfrm>
            <a:off x="1402139" y="3068960"/>
            <a:ext cx="6986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360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산</a:t>
            </a:r>
            <a:r>
              <a:rPr kumimoji="1" lang="ko-KR" altLang="en-US" sz="3600" spc="60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이라고</a:t>
            </a:r>
            <a:r>
              <a:rPr kumimoji="1" lang="ko-KR" altLang="en-US" sz="360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 바다라도 따 </a:t>
            </a:r>
            <a:r>
              <a:rPr kumimoji="1" lang="ko-KR" altLang="en-US" sz="3600" dirty="0" err="1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를수</a:t>
            </a:r>
            <a:r>
              <a:rPr kumimoji="1" lang="ko-KR" altLang="en-US" sz="360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  </a:t>
            </a:r>
            <a:r>
              <a:rPr kumimoji="1" lang="ko-KR" altLang="en-US" sz="3600" dirty="0" err="1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없</a:t>
            </a:r>
            <a:r>
              <a:rPr kumimoji="1" lang="ko-KR" altLang="en-US" sz="360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 는 </a:t>
            </a:r>
            <a:endParaRPr kumimoji="1" lang="ko-KR" altLang="en-US" sz="3600" dirty="0">
              <a:solidFill>
                <a:prstClr val="black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4797152"/>
            <a:ext cx="7672293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3300" b="1" spc="60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어머</a:t>
            </a:r>
            <a:r>
              <a:rPr kumimoji="1" lang="ko-KR" altLang="en-US" sz="3300" b="1" spc="-15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kumimoji="1" lang="ko-KR" altLang="en-US" sz="3300" b="1" spc="60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님의 큰 사랑</a:t>
            </a:r>
            <a:r>
              <a:rPr kumimoji="1" lang="ko-KR" altLang="en-US" sz="3300" b="1" spc="-15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  </a:t>
            </a:r>
            <a:r>
              <a:rPr kumimoji="1" lang="ko-KR" altLang="en-US" sz="3300" b="1" spc="60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거 </a:t>
            </a:r>
            <a:r>
              <a:rPr kumimoji="1" lang="ko-KR" altLang="en-US" sz="3300" b="1" spc="600" dirty="0" err="1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룩한</a:t>
            </a:r>
            <a:r>
              <a:rPr kumimoji="1" lang="ko-KR" altLang="en-US" sz="3300" b="1" spc="60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  사 </a:t>
            </a:r>
            <a:r>
              <a:rPr kumimoji="1" lang="ko-KR" altLang="en-US" sz="3300" b="1" spc="600" dirty="0" err="1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랑</a:t>
            </a:r>
            <a:endParaRPr kumimoji="1" lang="ko-KR" altLang="en-US" sz="3300" b="1" spc="600" dirty="0">
              <a:solidFill>
                <a:prstClr val="black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내용 개체 틀 3" descr="어버이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56916" cy="6858000"/>
          </a:xfrm>
        </p:spPr>
      </p:pic>
      <p:sp>
        <p:nvSpPr>
          <p:cNvPr id="5" name="TextBox 4"/>
          <p:cNvSpPr txBox="1"/>
          <p:nvPr/>
        </p:nvSpPr>
        <p:spPr>
          <a:xfrm>
            <a:off x="899592" y="2204864"/>
            <a:ext cx="7528023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3300" b="1" spc="60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날</a:t>
            </a:r>
            <a:r>
              <a:rPr kumimoji="1" lang="en-US" altLang="ko-KR" sz="3300" b="1" spc="60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- </a:t>
            </a:r>
            <a:r>
              <a:rPr kumimoji="1" lang="ko-KR" altLang="en-US" sz="3300" b="1" spc="60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마다</a:t>
            </a:r>
            <a:r>
              <a:rPr kumimoji="1" lang="ko-KR" altLang="en-US" sz="3300" b="1" spc="-15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  </a:t>
            </a:r>
            <a:r>
              <a:rPr kumimoji="1" lang="ko-KR" altLang="en-US" sz="3300" b="1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주님 앞에   감 사 드 리  자</a:t>
            </a:r>
            <a:endParaRPr kumimoji="1" lang="ko-KR" altLang="en-US" sz="3300" b="1" dirty="0">
              <a:solidFill>
                <a:prstClr val="black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3789040"/>
            <a:ext cx="7471917" cy="60016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3300" b="1" spc="-15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사 </a:t>
            </a:r>
            <a:r>
              <a:rPr kumimoji="1" lang="en-US" altLang="ko-KR" sz="3300" b="1" spc="-15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– </a:t>
            </a:r>
            <a:r>
              <a:rPr kumimoji="1" lang="ko-KR" altLang="en-US" sz="3300" b="1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랑 의</a:t>
            </a:r>
            <a:r>
              <a:rPr kumimoji="1" lang="ko-KR" altLang="en-US" sz="3300" b="1" spc="600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 어머님</a:t>
            </a:r>
            <a:r>
              <a:rPr kumimoji="1" lang="ko-KR" altLang="en-US" sz="3300" b="1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을   주 신 은 </a:t>
            </a:r>
            <a:r>
              <a:rPr kumimoji="1" lang="ko-KR" altLang="en-US" sz="3300" b="1" dirty="0" err="1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혜</a:t>
            </a:r>
            <a:r>
              <a:rPr kumimoji="1" lang="ko-KR" altLang="en-US" sz="3300" b="1" dirty="0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  </a:t>
            </a:r>
            <a:r>
              <a:rPr kumimoji="1" lang="ko-KR" altLang="en-US" sz="3300" b="1" dirty="0" err="1">
                <a:solidFill>
                  <a:prstClr val="black"/>
                </a:solidFill>
                <a:latin typeface="휴먼모음T" pitchFamily="18" charset="-127"/>
                <a:ea typeface="휴먼모음T" pitchFamily="18" charset="-127"/>
              </a:rPr>
              <a:t>를</a:t>
            </a:r>
            <a:endParaRPr kumimoji="1" lang="ko-KR" altLang="en-US" sz="3300" b="1" dirty="0">
              <a:solidFill>
                <a:prstClr val="black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Microsoft Office PowerPoint</Application>
  <PresentationFormat>화면 슬라이드 쇼(4:3)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4_Office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admin</dc:creator>
  <cp:lastModifiedBy>admin</cp:lastModifiedBy>
  <cp:revision>1</cp:revision>
  <dcterms:created xsi:type="dcterms:W3CDTF">2011-05-07T06:27:53Z</dcterms:created>
  <dcterms:modified xsi:type="dcterms:W3CDTF">2011-05-07T06:28:30Z</dcterms:modified>
</cp:coreProperties>
</file>