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F3B1-2DE8-47AC-8214-13DABBD2DA03}" type="datetimeFigureOut">
              <a:rPr lang="ko-KR" altLang="en-US" smtClean="0"/>
              <a:t>2011-02-02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CDCC-9CB3-49D2-939E-4834AC34A5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F3B1-2DE8-47AC-8214-13DABBD2DA03}" type="datetimeFigureOut">
              <a:rPr lang="ko-KR" altLang="en-US" smtClean="0"/>
              <a:t>2011-02-02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CDCC-9CB3-49D2-939E-4834AC34A5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F3B1-2DE8-47AC-8214-13DABBD2DA03}" type="datetimeFigureOut">
              <a:rPr lang="ko-KR" altLang="en-US" smtClean="0"/>
              <a:t>2011-02-02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CDCC-9CB3-49D2-939E-4834AC34A5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F3B1-2DE8-47AC-8214-13DABBD2DA03}" type="datetimeFigureOut">
              <a:rPr lang="ko-KR" altLang="en-US" smtClean="0"/>
              <a:t>2011-02-02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CDCC-9CB3-49D2-939E-4834AC34A5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F3B1-2DE8-47AC-8214-13DABBD2DA03}" type="datetimeFigureOut">
              <a:rPr lang="ko-KR" altLang="en-US" smtClean="0"/>
              <a:t>2011-02-02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CDCC-9CB3-49D2-939E-4834AC34A5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F3B1-2DE8-47AC-8214-13DABBD2DA03}" type="datetimeFigureOut">
              <a:rPr lang="ko-KR" altLang="en-US" smtClean="0"/>
              <a:t>2011-02-02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CDCC-9CB3-49D2-939E-4834AC34A5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F3B1-2DE8-47AC-8214-13DABBD2DA03}" type="datetimeFigureOut">
              <a:rPr lang="ko-KR" altLang="en-US" smtClean="0"/>
              <a:t>2011-02-02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CDCC-9CB3-49D2-939E-4834AC34A5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F3B1-2DE8-47AC-8214-13DABBD2DA03}" type="datetimeFigureOut">
              <a:rPr lang="ko-KR" altLang="en-US" smtClean="0"/>
              <a:t>2011-02-02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CDCC-9CB3-49D2-939E-4834AC34A5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F3B1-2DE8-47AC-8214-13DABBD2DA03}" type="datetimeFigureOut">
              <a:rPr lang="ko-KR" altLang="en-US" smtClean="0"/>
              <a:t>2011-02-02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CDCC-9CB3-49D2-939E-4834AC34A5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F3B1-2DE8-47AC-8214-13DABBD2DA03}" type="datetimeFigureOut">
              <a:rPr lang="ko-KR" altLang="en-US" smtClean="0"/>
              <a:t>2011-02-02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CDCC-9CB3-49D2-939E-4834AC34A5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F3B1-2DE8-47AC-8214-13DABBD2DA03}" type="datetimeFigureOut">
              <a:rPr lang="ko-KR" altLang="en-US" smtClean="0"/>
              <a:t>2011-02-02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CDCC-9CB3-49D2-939E-4834AC34A5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3F3B1-2DE8-47AC-8214-13DABBD2DA03}" type="datetimeFigureOut">
              <a:rPr lang="ko-KR" altLang="en-US" smtClean="0"/>
              <a:t>2011-02-02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CDCC-9CB3-49D2-939E-4834AC34A56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D:\카페악보\어려운일당할때\어려운일당할때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카페악보\어려운일당할때\어려운일당할때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D:\카페악보\어려운일당할때\어려운일당할때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D:\카페악보\어려운일당할때\어려운일당할때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D:\카페악보\어려운일당할때\어려운일당할때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D:\카페악보\어려운일당할때\어려운일당할때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</cp:revision>
  <dcterms:created xsi:type="dcterms:W3CDTF">2011-02-02T05:27:06Z</dcterms:created>
  <dcterms:modified xsi:type="dcterms:W3CDTF">2011-02-02T05:29:27Z</dcterms:modified>
</cp:coreProperties>
</file>