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6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2844" y="142852"/>
            <a:ext cx="4145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양은 오른쪽 염소는 왼쪽</a:t>
            </a:r>
            <a:endParaRPr lang="en-US" altLang="ko-KR" sz="2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972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86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911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972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686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178"/>
            <a:ext cx="9144000" cy="2911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9728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8654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911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</Words>
  <Application>Microsoft Office PowerPoint</Application>
  <PresentationFormat>화면 슬라이드 쇼(4:3)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영업부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이삭</cp:lastModifiedBy>
  <cp:revision>16</cp:revision>
  <dcterms:created xsi:type="dcterms:W3CDTF">2011-02-12T13:28:44Z</dcterms:created>
  <dcterms:modified xsi:type="dcterms:W3CDTF">2011-02-25T06:02:32Z</dcterms:modified>
</cp:coreProperties>
</file>